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8" r:id="rId4"/>
    <p:sldMasterId id="2147483660" r:id="rId5"/>
    <p:sldMasterId id="2147483672" r:id="rId6"/>
  </p:sldMasterIdLst>
  <p:notesMasterIdLst>
    <p:notesMasterId r:id="rId89"/>
  </p:notesMasterIdLst>
  <p:sldIdLst>
    <p:sldId id="274" r:id="rId7"/>
    <p:sldId id="289" r:id="rId8"/>
    <p:sldId id="280" r:id="rId9"/>
    <p:sldId id="292" r:id="rId10"/>
    <p:sldId id="284" r:id="rId11"/>
    <p:sldId id="298" r:id="rId12"/>
    <p:sldId id="301" r:id="rId13"/>
    <p:sldId id="302" r:id="rId14"/>
    <p:sldId id="303" r:id="rId15"/>
    <p:sldId id="304" r:id="rId16"/>
    <p:sldId id="306" r:id="rId17"/>
    <p:sldId id="307" r:id="rId18"/>
    <p:sldId id="305" r:id="rId19"/>
    <p:sldId id="309" r:id="rId20"/>
    <p:sldId id="310" r:id="rId21"/>
    <p:sldId id="311" r:id="rId22"/>
    <p:sldId id="312" r:id="rId23"/>
    <p:sldId id="314" r:id="rId24"/>
    <p:sldId id="300" r:id="rId25"/>
    <p:sldId id="313" r:id="rId26"/>
    <p:sldId id="316" r:id="rId27"/>
    <p:sldId id="317" r:id="rId28"/>
    <p:sldId id="344" r:id="rId29"/>
    <p:sldId id="318" r:id="rId30"/>
    <p:sldId id="299" r:id="rId31"/>
    <p:sldId id="315" r:id="rId32"/>
    <p:sldId id="332" r:id="rId33"/>
    <p:sldId id="333" r:id="rId34"/>
    <p:sldId id="319" r:id="rId35"/>
    <p:sldId id="320" r:id="rId36"/>
    <p:sldId id="321" r:id="rId37"/>
    <p:sldId id="334" r:id="rId38"/>
    <p:sldId id="337" r:id="rId39"/>
    <p:sldId id="335" r:id="rId40"/>
    <p:sldId id="336" r:id="rId41"/>
    <p:sldId id="338" r:id="rId42"/>
    <p:sldId id="339" r:id="rId43"/>
    <p:sldId id="340" r:id="rId44"/>
    <p:sldId id="341" r:id="rId45"/>
    <p:sldId id="342" r:id="rId46"/>
    <p:sldId id="288" r:id="rId47"/>
    <p:sldId id="323" r:id="rId48"/>
    <p:sldId id="324" r:id="rId49"/>
    <p:sldId id="325" r:id="rId50"/>
    <p:sldId id="326" r:id="rId51"/>
    <p:sldId id="327" r:id="rId52"/>
    <p:sldId id="346" r:id="rId53"/>
    <p:sldId id="329" r:id="rId54"/>
    <p:sldId id="347" r:id="rId55"/>
    <p:sldId id="328" r:id="rId56"/>
    <p:sldId id="330" r:id="rId57"/>
    <p:sldId id="360" r:id="rId58"/>
    <p:sldId id="361" r:id="rId59"/>
    <p:sldId id="348" r:id="rId60"/>
    <p:sldId id="350" r:id="rId61"/>
    <p:sldId id="331" r:id="rId62"/>
    <p:sldId id="349" r:id="rId63"/>
    <p:sldId id="351" r:id="rId64"/>
    <p:sldId id="352" r:id="rId65"/>
    <p:sldId id="354" r:id="rId66"/>
    <p:sldId id="353" r:id="rId67"/>
    <p:sldId id="355" r:id="rId68"/>
    <p:sldId id="357" r:id="rId69"/>
    <p:sldId id="358" r:id="rId70"/>
    <p:sldId id="359" r:id="rId71"/>
    <p:sldId id="356" r:id="rId72"/>
    <p:sldId id="282" r:id="rId73"/>
    <p:sldId id="281" r:id="rId74"/>
    <p:sldId id="286" r:id="rId75"/>
    <p:sldId id="322" r:id="rId76"/>
    <p:sldId id="290" r:id="rId77"/>
    <p:sldId id="291" r:id="rId78"/>
    <p:sldId id="297" r:id="rId79"/>
    <p:sldId id="296" r:id="rId80"/>
    <p:sldId id="285" r:id="rId81"/>
    <p:sldId id="278" r:id="rId82"/>
    <p:sldId id="283" r:id="rId83"/>
    <p:sldId id="294" r:id="rId84"/>
    <p:sldId id="287" r:id="rId85"/>
    <p:sldId id="295" r:id="rId86"/>
    <p:sldId id="293" r:id="rId87"/>
    <p:sldId id="259" r:id="rId88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A2C42"/>
    <a:srgbClr val="353748"/>
    <a:srgbClr val="385DC8"/>
    <a:srgbClr val="0DAAD6"/>
    <a:srgbClr val="258357"/>
    <a:srgbClr val="E62C63"/>
    <a:srgbClr val="62549D"/>
    <a:srgbClr val="F8D363"/>
    <a:srgbClr val="CC2532"/>
    <a:srgbClr val="BC265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880605F-1811-1C4F-B4A5-CC4A73D9EA48}" v="53" dt="2025-04-01T00:05:05.07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434" autoAdjust="0"/>
    <p:restoredTop sz="94698"/>
  </p:normalViewPr>
  <p:slideViewPr>
    <p:cSldViewPr snapToGrid="0" showGuides="1">
      <p:cViewPr varScale="1">
        <p:scale>
          <a:sx n="103" d="100"/>
          <a:sy n="103" d="100"/>
        </p:scale>
        <p:origin x="1392" y="120"/>
      </p:cViewPr>
      <p:guideLst/>
    </p:cSldViewPr>
  </p:slideViewPr>
  <p:notesTextViewPr>
    <p:cViewPr>
      <p:scale>
        <a:sx n="70" d="100"/>
        <a:sy n="7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0.xml"/><Relationship Id="rId21" Type="http://schemas.openxmlformats.org/officeDocument/2006/relationships/slide" Target="slides/slide15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63" Type="http://schemas.openxmlformats.org/officeDocument/2006/relationships/slide" Target="slides/slide57.xml"/><Relationship Id="rId68" Type="http://schemas.openxmlformats.org/officeDocument/2006/relationships/slide" Target="slides/slide62.xml"/><Relationship Id="rId84" Type="http://schemas.openxmlformats.org/officeDocument/2006/relationships/slide" Target="slides/slide78.xml"/><Relationship Id="rId89" Type="http://schemas.openxmlformats.org/officeDocument/2006/relationships/notesMaster" Target="notesMasters/notesMaster1.xml"/><Relationship Id="rId16" Type="http://schemas.openxmlformats.org/officeDocument/2006/relationships/slide" Target="slides/slide10.xml"/><Relationship Id="rId11" Type="http://schemas.openxmlformats.org/officeDocument/2006/relationships/slide" Target="slides/slide5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53" Type="http://schemas.openxmlformats.org/officeDocument/2006/relationships/slide" Target="slides/slide47.xml"/><Relationship Id="rId58" Type="http://schemas.openxmlformats.org/officeDocument/2006/relationships/slide" Target="slides/slide52.xml"/><Relationship Id="rId74" Type="http://schemas.openxmlformats.org/officeDocument/2006/relationships/slide" Target="slides/slide68.xml"/><Relationship Id="rId79" Type="http://schemas.openxmlformats.org/officeDocument/2006/relationships/slide" Target="slides/slide73.xml"/><Relationship Id="rId5" Type="http://schemas.openxmlformats.org/officeDocument/2006/relationships/slideMaster" Target="slideMasters/slideMaster2.xml"/><Relationship Id="rId90" Type="http://schemas.openxmlformats.org/officeDocument/2006/relationships/presProps" Target="presProps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64" Type="http://schemas.openxmlformats.org/officeDocument/2006/relationships/slide" Target="slides/slide58.xml"/><Relationship Id="rId69" Type="http://schemas.openxmlformats.org/officeDocument/2006/relationships/slide" Target="slides/slide63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72" Type="http://schemas.openxmlformats.org/officeDocument/2006/relationships/slide" Target="slides/slide66.xml"/><Relationship Id="rId80" Type="http://schemas.openxmlformats.org/officeDocument/2006/relationships/slide" Target="slides/slide74.xml"/><Relationship Id="rId85" Type="http://schemas.openxmlformats.org/officeDocument/2006/relationships/slide" Target="slides/slide79.xml"/><Relationship Id="rId93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slide" Target="slides/slide53.xml"/><Relationship Id="rId67" Type="http://schemas.openxmlformats.org/officeDocument/2006/relationships/slide" Target="slides/slide61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slide" Target="slides/slide48.xml"/><Relationship Id="rId62" Type="http://schemas.openxmlformats.org/officeDocument/2006/relationships/slide" Target="slides/slide56.xml"/><Relationship Id="rId70" Type="http://schemas.openxmlformats.org/officeDocument/2006/relationships/slide" Target="slides/slide64.xml"/><Relationship Id="rId75" Type="http://schemas.openxmlformats.org/officeDocument/2006/relationships/slide" Target="slides/slide69.xml"/><Relationship Id="rId83" Type="http://schemas.openxmlformats.org/officeDocument/2006/relationships/slide" Target="slides/slide77.xml"/><Relationship Id="rId88" Type="http://schemas.openxmlformats.org/officeDocument/2006/relationships/slide" Target="slides/slide82.xml"/><Relationship Id="rId91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slide" Target="slides/slide51.xml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Relationship Id="rId60" Type="http://schemas.openxmlformats.org/officeDocument/2006/relationships/slide" Target="slides/slide54.xml"/><Relationship Id="rId65" Type="http://schemas.openxmlformats.org/officeDocument/2006/relationships/slide" Target="slides/slide59.xml"/><Relationship Id="rId73" Type="http://schemas.openxmlformats.org/officeDocument/2006/relationships/slide" Target="slides/slide67.xml"/><Relationship Id="rId78" Type="http://schemas.openxmlformats.org/officeDocument/2006/relationships/slide" Target="slides/slide72.xml"/><Relationship Id="rId81" Type="http://schemas.openxmlformats.org/officeDocument/2006/relationships/slide" Target="slides/slide75.xml"/><Relationship Id="rId86" Type="http://schemas.openxmlformats.org/officeDocument/2006/relationships/slide" Target="slides/slide80.xml"/><Relationship Id="rId94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9" Type="http://schemas.openxmlformats.org/officeDocument/2006/relationships/slide" Target="slides/slide33.xml"/><Relationship Id="rId34" Type="http://schemas.openxmlformats.org/officeDocument/2006/relationships/slide" Target="slides/slide28.xml"/><Relationship Id="rId50" Type="http://schemas.openxmlformats.org/officeDocument/2006/relationships/slide" Target="slides/slide44.xml"/><Relationship Id="rId55" Type="http://schemas.openxmlformats.org/officeDocument/2006/relationships/slide" Target="slides/slide49.xml"/><Relationship Id="rId76" Type="http://schemas.openxmlformats.org/officeDocument/2006/relationships/slide" Target="slides/slide70.xml"/><Relationship Id="rId7" Type="http://schemas.openxmlformats.org/officeDocument/2006/relationships/slide" Target="slides/slide1.xml"/><Relationship Id="rId71" Type="http://schemas.openxmlformats.org/officeDocument/2006/relationships/slide" Target="slides/slide65.xml"/><Relationship Id="rId92" Type="http://schemas.openxmlformats.org/officeDocument/2006/relationships/theme" Target="theme/theme1.xml"/><Relationship Id="rId2" Type="http://schemas.openxmlformats.org/officeDocument/2006/relationships/customXml" Target="../customXml/item2.xml"/><Relationship Id="rId29" Type="http://schemas.openxmlformats.org/officeDocument/2006/relationships/slide" Target="slides/slide23.xml"/><Relationship Id="rId24" Type="http://schemas.openxmlformats.org/officeDocument/2006/relationships/slide" Target="slides/slide18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66" Type="http://schemas.openxmlformats.org/officeDocument/2006/relationships/slide" Target="slides/slide60.xml"/><Relationship Id="rId87" Type="http://schemas.openxmlformats.org/officeDocument/2006/relationships/slide" Target="slides/slide81.xml"/><Relationship Id="rId61" Type="http://schemas.openxmlformats.org/officeDocument/2006/relationships/slide" Target="slides/slide55.xml"/><Relationship Id="rId82" Type="http://schemas.openxmlformats.org/officeDocument/2006/relationships/slide" Target="slides/slide76.xml"/><Relationship Id="rId19" Type="http://schemas.openxmlformats.org/officeDocument/2006/relationships/slide" Target="slides/slide13.xml"/><Relationship Id="rId14" Type="http://schemas.openxmlformats.org/officeDocument/2006/relationships/slide" Target="slides/slide8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56" Type="http://schemas.openxmlformats.org/officeDocument/2006/relationships/slide" Target="slides/slide50.xml"/><Relationship Id="rId77" Type="http://schemas.openxmlformats.org/officeDocument/2006/relationships/slide" Target="slides/slide7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Planilha1!$B$1</c:f>
              <c:strCache>
                <c:ptCount val="1"/>
                <c:pt idx="0">
                  <c:v>Vendas</c:v>
                </c:pt>
              </c:strCache>
            </c:strRef>
          </c:tx>
          <c:dPt>
            <c:idx val="0"/>
            <c:bubble3D val="0"/>
            <c:spPr>
              <a:solidFill>
                <a:srgbClr val="62549D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8A05-6C46-ABF3-AAE144E53C9E}"/>
              </c:ext>
            </c:extLst>
          </c:dPt>
          <c:dPt>
            <c:idx val="1"/>
            <c:bubble3D val="0"/>
            <c:spPr>
              <a:solidFill>
                <a:srgbClr val="E62C6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8A05-6C46-ABF3-AAE144E53C9E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D53A-F54D-A600-4E3C87E75CD1}"/>
              </c:ext>
            </c:extLst>
          </c:dPt>
          <c:dPt>
            <c:idx val="3"/>
            <c:bubble3D val="0"/>
            <c:spPr>
              <a:gradFill rotWithShape="1">
                <a:gsLst>
                  <a:gs pos="0">
                    <a:schemeClr val="accent4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D53A-F54D-A600-4E3C87E75CD1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tx2">
                      <a:lumMod val="35000"/>
                      <a:lumOff val="65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Planilha1!$A$2:$A$5</c:f>
              <c:strCache>
                <c:ptCount val="4"/>
                <c:pt idx="0">
                  <c:v>1º Tri</c:v>
                </c:pt>
                <c:pt idx="1">
                  <c:v>2º Tri</c:v>
                </c:pt>
                <c:pt idx="2">
                  <c:v>3º Tri</c:v>
                </c:pt>
                <c:pt idx="3">
                  <c:v>4º Tri</c:v>
                </c:pt>
              </c:strCache>
            </c:strRef>
          </c:cat>
          <c:val>
            <c:numRef>
              <c:f>Planilha1!$B$2:$B$5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A05-6C46-ABF3-AAE144E53C9E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Série 1</c:v>
                </c:pt>
              </c:strCache>
            </c:strRef>
          </c:tx>
          <c:spPr>
            <a:ln w="22225" cap="rnd">
              <a:solidFill>
                <a:schemeClr val="accent1"/>
              </a:solidFill>
              <a:round/>
            </a:ln>
            <a:effectLst/>
          </c:spPr>
          <c:marker>
            <c:symbol val="diamond"/>
            <c:size val="6"/>
            <c:spPr>
              <a:solidFill>
                <a:schemeClr val="accent1"/>
              </a:solidFill>
              <a:ln w="9525">
                <a:solidFill>
                  <a:schemeClr val="accent1"/>
                </a:solidFill>
                <a:round/>
              </a:ln>
              <a:effectLst/>
            </c:spPr>
          </c:marker>
          <c:cat>
            <c:strRef>
              <c:f>Planilha1!$A$2:$A$5</c:f>
              <c:strCache>
                <c:ptCount val="4"/>
                <c:pt idx="0">
                  <c:v>Categoria 1</c:v>
                </c:pt>
                <c:pt idx="1">
                  <c:v>Categoria 2</c:v>
                </c:pt>
                <c:pt idx="2">
                  <c:v>Categoria 3</c:v>
                </c:pt>
                <c:pt idx="3">
                  <c:v>Categoria 4</c:v>
                </c:pt>
              </c:strCache>
            </c:strRef>
          </c:cat>
          <c:val>
            <c:numRef>
              <c:f>Planilha1!$B$2:$B$5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66E-1E4C-B657-7DBFABCAF469}"/>
            </c:ext>
          </c:extLst>
        </c:ser>
        <c:ser>
          <c:idx val="1"/>
          <c:order val="1"/>
          <c:tx>
            <c:strRef>
              <c:f>Planilha1!$C$1</c:f>
              <c:strCache>
                <c:ptCount val="1"/>
                <c:pt idx="0">
                  <c:v>Série 2</c:v>
                </c:pt>
              </c:strCache>
            </c:strRef>
          </c:tx>
          <c:spPr>
            <a:ln w="22225" cap="rnd">
              <a:solidFill>
                <a:srgbClr val="E62C63"/>
              </a:solidFill>
              <a:round/>
            </a:ln>
            <a:effectLst/>
          </c:spPr>
          <c:marker>
            <c:symbol val="square"/>
            <c:size val="6"/>
            <c:spPr>
              <a:solidFill>
                <a:srgbClr val="E62C63"/>
              </a:solidFill>
              <a:ln w="9525">
                <a:solidFill>
                  <a:srgbClr val="E62C63"/>
                </a:solidFill>
                <a:round/>
              </a:ln>
              <a:effectLst/>
            </c:spPr>
          </c:marker>
          <c:cat>
            <c:strRef>
              <c:f>Planilha1!$A$2:$A$5</c:f>
              <c:strCache>
                <c:ptCount val="4"/>
                <c:pt idx="0">
                  <c:v>Categoria 1</c:v>
                </c:pt>
                <c:pt idx="1">
                  <c:v>Categoria 2</c:v>
                </c:pt>
                <c:pt idx="2">
                  <c:v>Categoria 3</c:v>
                </c:pt>
                <c:pt idx="3">
                  <c:v>Categoria 4</c:v>
                </c:pt>
              </c:strCache>
            </c:strRef>
          </c:cat>
          <c:val>
            <c:numRef>
              <c:f>Planilha1!$C$2:$C$5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566E-1E4C-B657-7DBFABCAF469}"/>
            </c:ext>
          </c:extLst>
        </c:ser>
        <c:ser>
          <c:idx val="2"/>
          <c:order val="2"/>
          <c:tx>
            <c:strRef>
              <c:f>Planilha1!$D$1</c:f>
              <c:strCache>
                <c:ptCount val="1"/>
                <c:pt idx="0">
                  <c:v>Série 3</c:v>
                </c:pt>
              </c:strCache>
            </c:strRef>
          </c:tx>
          <c:spPr>
            <a:ln w="22225" cap="rnd">
              <a:solidFill>
                <a:schemeClr val="accent3"/>
              </a:solidFill>
              <a:round/>
            </a:ln>
            <a:effectLst/>
          </c:spPr>
          <c:marker>
            <c:symbol val="triangle"/>
            <c:size val="6"/>
            <c:spPr>
              <a:solidFill>
                <a:schemeClr val="accent3"/>
              </a:solidFill>
              <a:ln w="9525">
                <a:solidFill>
                  <a:schemeClr val="accent3"/>
                </a:solidFill>
                <a:round/>
              </a:ln>
              <a:effectLst/>
            </c:spPr>
          </c:marker>
          <c:cat>
            <c:strRef>
              <c:f>Planilha1!$A$2:$A$5</c:f>
              <c:strCache>
                <c:ptCount val="4"/>
                <c:pt idx="0">
                  <c:v>Categoria 1</c:v>
                </c:pt>
                <c:pt idx="1">
                  <c:v>Categoria 2</c:v>
                </c:pt>
                <c:pt idx="2">
                  <c:v>Categoria 3</c:v>
                </c:pt>
                <c:pt idx="3">
                  <c:v>Categoria 4</c:v>
                </c:pt>
              </c:strCache>
            </c:strRef>
          </c:cat>
          <c:val>
            <c:numRef>
              <c:f>Planilha1!$D$2:$D$5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566E-1E4C-B657-7DBFABCAF46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725798175"/>
        <c:axId val="1582031215"/>
      </c:lineChart>
      <c:catAx>
        <c:axId val="1725798175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64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582031215"/>
        <c:crosses val="autoZero"/>
        <c:auto val="1"/>
        <c:lblAlgn val="ctr"/>
        <c:lblOffset val="100"/>
        <c:noMultiLvlLbl val="0"/>
      </c:catAx>
      <c:valAx>
        <c:axId val="1582031215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72579817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Série 1</c:v>
                </c:pt>
              </c:strCache>
            </c:strRef>
          </c:tx>
          <c:spPr>
            <a:solidFill>
              <a:srgbClr val="E62C6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Planilha1!$A$2:$A$5</c:f>
              <c:strCache>
                <c:ptCount val="4"/>
                <c:pt idx="0">
                  <c:v>Categoria 1</c:v>
                </c:pt>
                <c:pt idx="1">
                  <c:v>Categoria 2</c:v>
                </c:pt>
                <c:pt idx="2">
                  <c:v>Categoria 3</c:v>
                </c:pt>
                <c:pt idx="3">
                  <c:v>Categoria 4</c:v>
                </c:pt>
              </c:strCache>
            </c:strRef>
          </c:cat>
          <c:val>
            <c:numRef>
              <c:f>Planilha1!$B$2:$B$5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70C-714A-94DB-3E6D6D8FD281}"/>
            </c:ext>
          </c:extLst>
        </c:ser>
        <c:ser>
          <c:idx val="1"/>
          <c:order val="1"/>
          <c:tx>
            <c:strRef>
              <c:f>Planilha1!$C$1</c:f>
              <c:strCache>
                <c:ptCount val="1"/>
                <c:pt idx="0">
                  <c:v>Série 2</c:v>
                </c:pt>
              </c:strCache>
            </c:strRef>
          </c:tx>
          <c:spPr>
            <a:solidFill>
              <a:srgbClr val="62549D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Planilha1!$A$2:$A$5</c:f>
              <c:strCache>
                <c:ptCount val="4"/>
                <c:pt idx="0">
                  <c:v>Categoria 1</c:v>
                </c:pt>
                <c:pt idx="1">
                  <c:v>Categoria 2</c:v>
                </c:pt>
                <c:pt idx="2">
                  <c:v>Categoria 3</c:v>
                </c:pt>
                <c:pt idx="3">
                  <c:v>Categoria 4</c:v>
                </c:pt>
              </c:strCache>
            </c:strRef>
          </c:cat>
          <c:val>
            <c:numRef>
              <c:f>Planilha1!$C$2:$C$5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70C-714A-94DB-3E6D6D8FD281}"/>
            </c:ext>
          </c:extLst>
        </c:ser>
        <c:ser>
          <c:idx val="2"/>
          <c:order val="2"/>
          <c:tx>
            <c:strRef>
              <c:f>Planilha1!$D$1</c:f>
              <c:strCache>
                <c:ptCount val="1"/>
                <c:pt idx="0">
                  <c:v>Série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Planilha1!$A$2:$A$5</c:f>
              <c:strCache>
                <c:ptCount val="4"/>
                <c:pt idx="0">
                  <c:v>Categoria 1</c:v>
                </c:pt>
                <c:pt idx="1">
                  <c:v>Categoria 2</c:v>
                </c:pt>
                <c:pt idx="2">
                  <c:v>Categoria 3</c:v>
                </c:pt>
                <c:pt idx="3">
                  <c:v>Categoria 4</c:v>
                </c:pt>
              </c:strCache>
            </c:strRef>
          </c:cat>
          <c:val>
            <c:numRef>
              <c:f>Planilha1!$D$2:$D$5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70C-714A-94DB-3E6D6D8FD281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79"/>
        <c:overlap val="100"/>
        <c:axId val="1758915343"/>
        <c:axId val="1711169311"/>
      </c:barChart>
      <c:catAx>
        <c:axId val="1758915343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64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711169311"/>
        <c:crosses val="autoZero"/>
        <c:auto val="1"/>
        <c:lblAlgn val="ctr"/>
        <c:lblOffset val="100"/>
        <c:noMultiLvlLbl val="0"/>
      </c:catAx>
      <c:valAx>
        <c:axId val="1711169311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175891534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Planilha1!$B$1</c:f>
              <c:strCache>
                <c:ptCount val="1"/>
                <c:pt idx="0">
                  <c:v>Vendas</c:v>
                </c:pt>
              </c:strCache>
            </c:strRef>
          </c:tx>
          <c:dPt>
            <c:idx val="0"/>
            <c:bubble3D val="0"/>
            <c:spPr>
              <a:solidFill>
                <a:srgbClr val="62549D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8A05-6C46-ABF3-AAE144E53C9E}"/>
              </c:ext>
            </c:extLst>
          </c:dPt>
          <c:dPt>
            <c:idx val="1"/>
            <c:bubble3D val="0"/>
            <c:spPr>
              <a:solidFill>
                <a:srgbClr val="E62C6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8A05-6C46-ABF3-AAE144E53C9E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D53A-F54D-A600-4E3C87E75CD1}"/>
              </c:ext>
            </c:extLst>
          </c:dPt>
          <c:dPt>
            <c:idx val="3"/>
            <c:bubble3D val="0"/>
            <c:spPr>
              <a:gradFill rotWithShape="1">
                <a:gsLst>
                  <a:gs pos="0">
                    <a:schemeClr val="accent4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D53A-F54D-A600-4E3C87E75CD1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tx2">
                      <a:lumMod val="35000"/>
                      <a:lumOff val="65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Planilha1!$A$2:$A$5</c:f>
              <c:strCache>
                <c:ptCount val="4"/>
                <c:pt idx="0">
                  <c:v>1º Tri</c:v>
                </c:pt>
                <c:pt idx="1">
                  <c:v>2º Tri</c:v>
                </c:pt>
                <c:pt idx="2">
                  <c:v>3º Tri</c:v>
                </c:pt>
                <c:pt idx="3">
                  <c:v>4º Tri</c:v>
                </c:pt>
              </c:strCache>
            </c:strRef>
          </c:cat>
          <c:val>
            <c:numRef>
              <c:f>Planilha1!$B$2:$B$5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A05-6C46-ABF3-AAE144E53C9E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Série 1</c:v>
                </c:pt>
              </c:strCache>
            </c:strRef>
          </c:tx>
          <c:spPr>
            <a:solidFill>
              <a:srgbClr val="353748"/>
            </a:solidFill>
            <a:ln>
              <a:noFill/>
            </a:ln>
            <a:effectLst/>
          </c:spPr>
          <c:invertIfNegative val="0"/>
          <c:cat>
            <c:strRef>
              <c:f>Planilha1!$A$2:$A$6</c:f>
              <c:strCache>
                <c:ptCount val="5"/>
                <c:pt idx="0">
                  <c:v>Categoria 1</c:v>
                </c:pt>
                <c:pt idx="1">
                  <c:v>Categoria 2</c:v>
                </c:pt>
                <c:pt idx="2">
                  <c:v>Categoria 3</c:v>
                </c:pt>
                <c:pt idx="3">
                  <c:v>Categoria 4</c:v>
                </c:pt>
                <c:pt idx="4">
                  <c:v>Categoria 5</c:v>
                </c:pt>
              </c:strCache>
            </c:strRef>
          </c:cat>
          <c:val>
            <c:numRef>
              <c:f>Planilha1!$B$2:$B$6</c:f>
              <c:numCache>
                <c:formatCode>General</c:formatCode>
                <c:ptCount val="5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  <c:pt idx="4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28B-D447-8432-ADC96035B70B}"/>
            </c:ext>
          </c:extLst>
        </c:ser>
        <c:ser>
          <c:idx val="1"/>
          <c:order val="1"/>
          <c:tx>
            <c:strRef>
              <c:f>Planilha1!$C$1</c:f>
              <c:strCache>
                <c:ptCount val="1"/>
                <c:pt idx="0">
                  <c:v>Série 2</c:v>
                </c:pt>
              </c:strCache>
            </c:strRef>
          </c:tx>
          <c:spPr>
            <a:solidFill>
              <a:srgbClr val="E62C63"/>
            </a:solidFill>
            <a:ln>
              <a:noFill/>
            </a:ln>
            <a:effectLst/>
          </c:spPr>
          <c:invertIfNegative val="0"/>
          <c:cat>
            <c:strRef>
              <c:f>Planilha1!$A$2:$A$6</c:f>
              <c:strCache>
                <c:ptCount val="5"/>
                <c:pt idx="0">
                  <c:v>Categoria 1</c:v>
                </c:pt>
                <c:pt idx="1">
                  <c:v>Categoria 2</c:v>
                </c:pt>
                <c:pt idx="2">
                  <c:v>Categoria 3</c:v>
                </c:pt>
                <c:pt idx="3">
                  <c:v>Categoria 4</c:v>
                </c:pt>
                <c:pt idx="4">
                  <c:v>Categoria 5</c:v>
                </c:pt>
              </c:strCache>
            </c:strRef>
          </c:cat>
          <c:val>
            <c:numRef>
              <c:f>Planilha1!$C$2:$C$6</c:f>
              <c:numCache>
                <c:formatCode>General</c:formatCode>
                <c:ptCount val="5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  <c:pt idx="4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28B-D447-8432-ADC96035B70B}"/>
            </c:ext>
          </c:extLst>
        </c:ser>
        <c:ser>
          <c:idx val="2"/>
          <c:order val="2"/>
          <c:tx>
            <c:strRef>
              <c:f>Planilha1!$D$1</c:f>
              <c:strCache>
                <c:ptCount val="1"/>
                <c:pt idx="0">
                  <c:v>Série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Planilha1!$A$2:$A$6</c:f>
              <c:strCache>
                <c:ptCount val="5"/>
                <c:pt idx="0">
                  <c:v>Categoria 1</c:v>
                </c:pt>
                <c:pt idx="1">
                  <c:v>Categoria 2</c:v>
                </c:pt>
                <c:pt idx="2">
                  <c:v>Categoria 3</c:v>
                </c:pt>
                <c:pt idx="3">
                  <c:v>Categoria 4</c:v>
                </c:pt>
                <c:pt idx="4">
                  <c:v>Categoria 5</c:v>
                </c:pt>
              </c:strCache>
            </c:strRef>
          </c:cat>
          <c:val>
            <c:numRef>
              <c:f>Planilha1!$D$2:$D$6</c:f>
              <c:numCache>
                <c:formatCode>General</c:formatCode>
                <c:ptCount val="5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  <c:pt idx="4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28B-D447-8432-ADC96035B70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1404502655"/>
        <c:axId val="1404372607"/>
      </c:barChart>
      <c:catAx>
        <c:axId val="1404502655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7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pPr>
            <a:endParaRPr lang="pt-BR"/>
          </a:p>
        </c:txPr>
        <c:crossAx val="1404372607"/>
        <c:crosses val="autoZero"/>
        <c:auto val="1"/>
        <c:lblAlgn val="ctr"/>
        <c:lblOffset val="100"/>
        <c:noMultiLvlLbl val="0"/>
      </c:catAx>
      <c:valAx>
        <c:axId val="1404372607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40450265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4483565726630261"/>
          <c:y val="0.92965398764036433"/>
          <c:w val="0.32041278966268594"/>
          <c:h val="4.849121519617841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5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noFill/>
            <a:ln>
              <a:solidFill>
                <a:srgbClr val="203864">
                  <a:alpha val="93000"/>
                </a:srgbClr>
              </a:solidFill>
            </a:ln>
          </c:spPr>
          <c:explosion val="5"/>
          <c:dPt>
            <c:idx val="0"/>
            <c:bubble3D val="0"/>
            <c:spPr>
              <a:noFill/>
              <a:ln w="19050">
                <a:solidFill>
                  <a:srgbClr val="DB305D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AAA3-6742-8CAF-D6231606657B}"/>
              </c:ext>
            </c:extLst>
          </c:dPt>
          <c:dPt>
            <c:idx val="1"/>
            <c:bubble3D val="0"/>
            <c:spPr>
              <a:noFill/>
              <a:ln w="19050">
                <a:solidFill>
                  <a:srgbClr val="203864">
                    <a:alpha val="93000"/>
                  </a:srgb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AAA3-6742-8CAF-D6231606657B}"/>
              </c:ext>
            </c:extLst>
          </c:dPt>
          <c:cat>
            <c:strRef>
              <c:f>Sheet1!$A$2:$A$3</c:f>
              <c:strCache>
                <c:ptCount val="2"/>
                <c:pt idx="0">
                  <c:v>Escolas</c:v>
                </c:pt>
                <c:pt idx="1">
                  <c:v>OL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20460</c:v>
                </c:pt>
                <c:pt idx="1">
                  <c:v>32840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AA3-6742-8CAF-D6231606657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1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 w="38100">
              <a:solidFill>
                <a:schemeClr val="bg1"/>
              </a:solidFill>
            </a:ln>
          </c:spPr>
          <c:dPt>
            <c:idx val="0"/>
            <c:bubble3D val="0"/>
            <c:explosion val="8"/>
            <c:spPr>
              <a:solidFill>
                <a:srgbClr val="DB305D"/>
              </a:solidFill>
              <a:ln w="3810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6140-D242-9E27-AB482C632BEC}"/>
              </c:ext>
            </c:extLst>
          </c:dPt>
          <c:dPt>
            <c:idx val="1"/>
            <c:bubble3D val="0"/>
            <c:spPr>
              <a:solidFill>
                <a:srgbClr val="203864"/>
              </a:solidFill>
              <a:ln w="3810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6140-D242-9E27-AB482C632BEC}"/>
              </c:ext>
            </c:extLst>
          </c:dPt>
          <c:cat>
            <c:strRef>
              <c:f>Sheet1!$A$2:$A$3</c:f>
              <c:strCache>
                <c:ptCount val="2"/>
                <c:pt idx="0">
                  <c:v>Escolas</c:v>
                </c:pt>
                <c:pt idx="1">
                  <c:v>OL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20460</c:v>
                </c:pt>
                <c:pt idx="1">
                  <c:v>32840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6140-D242-9E27-AB482C632BE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1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3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64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1197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064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9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64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064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1AC701-B561-0245-8F94-BAAE0C028993}" type="datetimeFigureOut">
              <a:rPr lang="pt-BR" smtClean="0"/>
              <a:t>25/04/2025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10479A-DD99-C04D-93A4-CC59B3B056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276319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10479A-DD99-C04D-93A4-CC59B3B0567E}" type="slidenum">
              <a:rPr lang="pt-BR" smtClean="0"/>
              <a:t>76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801822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10479A-DD99-C04D-93A4-CC59B3B0567E}" type="slidenum">
              <a:rPr lang="pt-BR" smtClean="0"/>
              <a:t>82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999289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ço Reservado para Texto 2">
            <a:extLst>
              <a:ext uri="{FF2B5EF4-FFF2-40B4-BE49-F238E27FC236}">
                <a16:creationId xmlns:a16="http://schemas.microsoft.com/office/drawing/2014/main" id="{1A414D03-9E3C-50D2-14DF-88D9F67472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59097"/>
            <a:ext cx="12191999" cy="215444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8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Clique para editar os estilos de texto</a:t>
            </a:r>
          </a:p>
        </p:txBody>
      </p:sp>
      <p:sp>
        <p:nvSpPr>
          <p:cNvPr id="13" name="Título 1">
            <a:extLst>
              <a:ext uri="{FF2B5EF4-FFF2-40B4-BE49-F238E27FC236}">
                <a16:creationId xmlns:a16="http://schemas.microsoft.com/office/drawing/2014/main" id="{E2CF27E0-48F9-287C-77ED-D7D5E92BAB8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33605" y="1720644"/>
            <a:ext cx="7559533" cy="2487561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00000"/>
              </a:lnSpc>
              <a:defRPr sz="44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42612695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1014E9-C82A-A553-F6AD-169AF163ED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928" y="618955"/>
            <a:ext cx="10803652" cy="465317"/>
          </a:xfrm>
          <a:prstGeom prst="rect">
            <a:avLst/>
          </a:prstGeom>
        </p:spPr>
        <p:txBody>
          <a:bodyPr/>
          <a:lstStyle>
            <a:lvl1pPr>
              <a:defRPr sz="2600" b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B1763B5-48D0-4A6E-8CBC-607FD4712E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4174" y="1388680"/>
            <a:ext cx="10803652" cy="48079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3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914400" indent="0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pt-BR" dirty="0"/>
              <a:t>Clique para editar os estilos de texto Mestres</a:t>
            </a:r>
          </a:p>
        </p:txBody>
      </p:sp>
    </p:spTree>
    <p:extLst>
      <p:ext uri="{BB962C8B-B14F-4D97-AF65-F5344CB8AC3E}">
        <p14:creationId xmlns:p14="http://schemas.microsoft.com/office/powerpoint/2010/main" val="1146589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AC69DEF-6E0A-2E17-8E0C-BED4B828F1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50928" y="1388680"/>
            <a:ext cx="5368872" cy="48079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3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914400" indent="0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</a:lstStyle>
          <a:p>
            <a:pPr lvl="0"/>
            <a:r>
              <a:rPr lang="pt-BR" dirty="0"/>
              <a:t>Clique para editar os estilos de texto Mestres</a:t>
            </a:r>
          </a:p>
        </p:txBody>
      </p:sp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EDA622B9-9463-65B2-D227-135FF5610F7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301017" y="1388679"/>
            <a:ext cx="5368872" cy="48079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3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914400" indent="0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</a:lstStyle>
          <a:p>
            <a:pPr lvl="0"/>
            <a:r>
              <a:rPr lang="pt-BR" dirty="0"/>
              <a:t>Clique para editar os estilos de texto Mestres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DA69A479-2885-A0C1-6961-6EA7D63F14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928" y="618955"/>
            <a:ext cx="10803652" cy="465317"/>
          </a:xfrm>
          <a:prstGeom prst="rect">
            <a:avLst/>
          </a:prstGeom>
        </p:spPr>
        <p:txBody>
          <a:bodyPr/>
          <a:lstStyle>
            <a:lvl1pPr>
              <a:defRPr sz="2600" b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16605773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44A407D-6E08-5D63-9EC5-F2440A08AB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752036"/>
            <a:ext cx="6172200" cy="410901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3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914400" indent="0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dirty="0"/>
              <a:t>Clique para editar os estilos de texto Mestres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1402489-7C39-0E3A-3C2C-6E183978A2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50928" y="1759974"/>
            <a:ext cx="4121097" cy="410901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dirty="0"/>
              <a:t>Clique para editar os estilos de texto Mestres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AD2B231-FE18-3475-D4BE-C6658FEF2D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928" y="618955"/>
            <a:ext cx="10803652" cy="465317"/>
          </a:xfrm>
          <a:prstGeom prst="rect">
            <a:avLst/>
          </a:prstGeom>
        </p:spPr>
        <p:txBody>
          <a:bodyPr/>
          <a:lstStyle>
            <a:lvl1pPr>
              <a:defRPr sz="2600" b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18469190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D163D6C2-DCD3-399F-0937-A6A958C982E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495778"/>
            <a:ext cx="6172200" cy="437321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 dirty="0"/>
          </a:p>
        </p:txBody>
      </p:sp>
      <p:sp>
        <p:nvSpPr>
          <p:cNvPr id="8" name="Espaço Reservado para Texto 3">
            <a:extLst>
              <a:ext uri="{FF2B5EF4-FFF2-40B4-BE49-F238E27FC236}">
                <a16:creationId xmlns:a16="http://schemas.microsoft.com/office/drawing/2014/main" id="{82BC9BB0-EAF3-EA52-0222-099630CAD8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50928" y="1495778"/>
            <a:ext cx="4121097" cy="437321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3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dirty="0"/>
              <a:t>Clique para editar os estilos de texto Mestres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AE36529-4DDB-B52F-A1DC-6B21C94157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928" y="618955"/>
            <a:ext cx="10803652" cy="465317"/>
          </a:xfrm>
          <a:prstGeom prst="rect">
            <a:avLst/>
          </a:prstGeom>
        </p:spPr>
        <p:txBody>
          <a:bodyPr/>
          <a:lstStyle>
            <a:lvl1pPr>
              <a:defRPr sz="2600" b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888236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855B094F-8D75-A289-C7BA-A38D7807DFCC}"/>
              </a:ext>
            </a:extLst>
          </p:cNvPr>
          <p:cNvSpPr/>
          <p:nvPr userDrawn="1"/>
        </p:nvSpPr>
        <p:spPr>
          <a:xfrm>
            <a:off x="0" y="468489"/>
            <a:ext cx="609600" cy="7168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323832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943367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jp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6.xml"/><Relationship Id="rId10" Type="http://schemas.microsoft.com/office/2007/relationships/hdphoto" Target="../media/hdphoto2.wdp"/><Relationship Id="rId4" Type="http://schemas.openxmlformats.org/officeDocument/2006/relationships/slideLayout" Target="../slideLayouts/slideLayout5.xml"/><Relationship Id="rId9" Type="http://schemas.openxmlformats.org/officeDocument/2006/relationships/image" Target="../media/image7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12695AF3-88FD-3099-8C5A-BB69C28DA8E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5374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386B3282-EA25-7329-9234-905FFC61E799}"/>
              </a:ext>
            </a:extLst>
          </p:cNvPr>
          <p:cNvSpPr/>
          <p:nvPr userDrawn="1"/>
        </p:nvSpPr>
        <p:spPr>
          <a:xfrm>
            <a:off x="0" y="6261100"/>
            <a:ext cx="12192000" cy="5969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08F95CCC-C527-E5B7-45F8-65D237673DA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21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42568"/>
          <a:stretch/>
        </p:blipFill>
        <p:spPr>
          <a:xfrm>
            <a:off x="-1" y="423437"/>
            <a:ext cx="933606" cy="774700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C8D717B6-335F-3511-A87D-969A46C38A1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r="65818"/>
          <a:stretch/>
        </p:blipFill>
        <p:spPr>
          <a:xfrm>
            <a:off x="11400394" y="175340"/>
            <a:ext cx="791606" cy="2315855"/>
          </a:xfrm>
          <a:prstGeom prst="rect">
            <a:avLst/>
          </a:prstGeom>
        </p:spPr>
      </p:pic>
      <p:pic>
        <p:nvPicPr>
          <p:cNvPr id="4" name="Picture 3" descr="A colorful pattern with a blue background&#10;&#10;Description automatically generated">
            <a:extLst>
              <a:ext uri="{FF2B5EF4-FFF2-40B4-BE49-F238E27FC236}">
                <a16:creationId xmlns:a16="http://schemas.microsoft.com/office/drawing/2014/main" id="{07620850-E682-4F63-13D5-4AF1531B7BD2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-58057" y="-32657"/>
            <a:ext cx="12315371" cy="6927396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5134CCFD-CBEF-950F-7DD3-B84018EBC012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8248805" y="4084692"/>
            <a:ext cx="2359325" cy="714947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63C0A1B-63FD-1AD7-F8F7-6F025CA762FF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8248805" y="4913259"/>
            <a:ext cx="2313873" cy="338615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20C149AB-67E6-4968-B65D-BA33F808E914}"/>
              </a:ext>
            </a:extLst>
          </p:cNvPr>
          <p:cNvSpPr txBox="1"/>
          <p:nvPr userDrawn="1"/>
        </p:nvSpPr>
        <p:spPr>
          <a:xfrm>
            <a:off x="11032621" y="6436439"/>
            <a:ext cx="115937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confidencial</a:t>
            </a:r>
          </a:p>
        </p:txBody>
      </p:sp>
    </p:spTree>
    <p:extLst>
      <p:ext uri="{BB962C8B-B14F-4D97-AF65-F5344CB8AC3E}">
        <p14:creationId xmlns:p14="http://schemas.microsoft.com/office/powerpoint/2010/main" val="33015777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9CD029F9-C53F-FA2D-C400-D935997A3DB5}"/>
              </a:ext>
            </a:extLst>
          </p:cNvPr>
          <p:cNvSpPr/>
          <p:nvPr userDrawn="1"/>
        </p:nvSpPr>
        <p:spPr>
          <a:xfrm>
            <a:off x="0" y="6471700"/>
            <a:ext cx="12192000" cy="386300"/>
          </a:xfrm>
          <a:prstGeom prst="rect">
            <a:avLst/>
          </a:prstGeom>
          <a:solidFill>
            <a:srgbClr val="385DC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8C43D2A4-46B7-19E8-61AC-878AB8A9C0F5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9951308" y="6519208"/>
            <a:ext cx="1977323" cy="289363"/>
          </a:xfrm>
          <a:prstGeom prst="rect">
            <a:avLst/>
          </a:prstGeom>
        </p:spPr>
      </p:pic>
      <p:pic>
        <p:nvPicPr>
          <p:cNvPr id="3" name="Imagem 2" descr="Tela de computador com texto preto sobre fundo branco&#10;&#10;Descrição gerada automaticamente com confiança média">
            <a:extLst>
              <a:ext uri="{FF2B5EF4-FFF2-40B4-BE49-F238E27FC236}">
                <a16:creationId xmlns:a16="http://schemas.microsoft.com/office/drawing/2014/main" id="{43514D83-ED4A-8AC9-987D-BD8C5DB24C5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268"/>
          <a:stretch/>
        </p:blipFill>
        <p:spPr>
          <a:xfrm>
            <a:off x="0" y="519772"/>
            <a:ext cx="543605" cy="592387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59EEBD31-68C2-68B9-E664-BCEE3F2E953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duotone>
              <a:prstClr val="black"/>
              <a:schemeClr val="tx2">
                <a:tint val="45000"/>
                <a:satMod val="400000"/>
              </a:schemeClr>
            </a:duotone>
            <a:alphaModFix amt="31000"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aturation sat="0"/>
                    </a14:imgEffect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rcRect l="50079" r="9443"/>
          <a:stretch/>
        </p:blipFill>
        <p:spPr>
          <a:xfrm flipH="1">
            <a:off x="10167583" y="56279"/>
            <a:ext cx="2024417" cy="2055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2781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4" r:id="rId2"/>
    <p:sldLayoutId id="2147483668" r:id="rId3"/>
    <p:sldLayoutId id="2147483669" r:id="rId4"/>
    <p:sldLayoutId id="2147483667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0B239D93-FCDC-099C-8E30-FB5F366B8CF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85DC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5EFD593-E835-954A-0200-0C60CE4E953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563443" y="2739292"/>
            <a:ext cx="4851781" cy="710016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59B8E8EF-385E-16B7-A12D-7413D288254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r="44531"/>
          <a:stretch/>
        </p:blipFill>
        <p:spPr>
          <a:xfrm>
            <a:off x="10907412" y="423437"/>
            <a:ext cx="1284587" cy="2315855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BFC39F91-4AF2-355A-D8C8-5352907BF92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alphaModFix amt="21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42568"/>
          <a:stretch/>
        </p:blipFill>
        <p:spPr>
          <a:xfrm>
            <a:off x="-1" y="423437"/>
            <a:ext cx="933606" cy="774700"/>
          </a:xfrm>
          <a:prstGeom prst="rect">
            <a:avLst/>
          </a:prstGeom>
        </p:spPr>
      </p:pic>
      <p:pic>
        <p:nvPicPr>
          <p:cNvPr id="6" name="Imagem 6">
            <a:extLst>
              <a:ext uri="{FF2B5EF4-FFF2-40B4-BE49-F238E27FC236}">
                <a16:creationId xmlns:a16="http://schemas.microsoft.com/office/drawing/2014/main" id="{95C55140-9182-6957-73B5-52EC3B29B9F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/>
          <a:srcRect l="5705" r="8066"/>
          <a:stretch/>
        </p:blipFill>
        <p:spPr>
          <a:xfrm>
            <a:off x="-2" y="3429000"/>
            <a:ext cx="12192001" cy="3764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0057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svg"/><Relationship Id="rId7" Type="http://schemas.openxmlformats.org/officeDocument/2006/relationships/image" Target="../media/image27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Relationship Id="rId9" Type="http://schemas.openxmlformats.org/officeDocument/2006/relationships/image" Target="../media/image29.sv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10" Type="http://schemas.openxmlformats.org/officeDocument/2006/relationships/image" Target="../media/image37.svg"/><Relationship Id="rId4" Type="http://schemas.openxmlformats.org/officeDocument/2006/relationships/image" Target="../media/image31.svg"/><Relationship Id="rId9" Type="http://schemas.openxmlformats.org/officeDocument/2006/relationships/image" Target="../media/image36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microsoft.com/office/2007/relationships/hdphoto" Target="../media/hdphoto7.wdp"/><Relationship Id="rId3" Type="http://schemas.openxmlformats.org/officeDocument/2006/relationships/image" Target="../media/image31.svg"/><Relationship Id="rId7" Type="http://schemas.openxmlformats.org/officeDocument/2006/relationships/image" Target="../media/image35.svg"/><Relationship Id="rId12" Type="http://schemas.openxmlformats.org/officeDocument/2006/relationships/image" Target="../media/image40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png"/><Relationship Id="rId11" Type="http://schemas.microsoft.com/office/2007/relationships/hdphoto" Target="../media/hdphoto6.wdp"/><Relationship Id="rId5" Type="http://schemas.openxmlformats.org/officeDocument/2006/relationships/image" Target="../media/image33.svg"/><Relationship Id="rId10" Type="http://schemas.openxmlformats.org/officeDocument/2006/relationships/image" Target="../media/image39.png"/><Relationship Id="rId4" Type="http://schemas.openxmlformats.org/officeDocument/2006/relationships/image" Target="../media/image32.png"/><Relationship Id="rId9" Type="http://schemas.openxmlformats.org/officeDocument/2006/relationships/image" Target="../media/image37.sv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B6377515-77A9-A0A0-AB45-3B86CD7779F7}"/>
              </a:ext>
            </a:extLst>
          </p:cNvPr>
          <p:cNvSpPr txBox="1"/>
          <p:nvPr/>
        </p:nvSpPr>
        <p:spPr>
          <a:xfrm>
            <a:off x="5323439" y="2918511"/>
            <a:ext cx="68685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Professor: Diego Simões 22/04 -28/05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A05BD2A4-86A1-4101-A1AA-79BE99B7C9B3}"/>
              </a:ext>
            </a:extLst>
          </p:cNvPr>
          <p:cNvSpPr txBox="1"/>
          <p:nvPr/>
        </p:nvSpPr>
        <p:spPr>
          <a:xfrm>
            <a:off x="1201611" y="4013754"/>
            <a:ext cx="5478149" cy="132343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4000" b="1" dirty="0">
                <a:solidFill>
                  <a:schemeClr val="bg1"/>
                </a:solidFill>
                <a:latin typeface="Verdana"/>
                <a:ea typeface="Verdana"/>
              </a:rPr>
              <a:t>Lógica de Programação</a:t>
            </a:r>
          </a:p>
        </p:txBody>
      </p:sp>
    </p:spTree>
    <p:extLst>
      <p:ext uri="{BB962C8B-B14F-4D97-AF65-F5344CB8AC3E}">
        <p14:creationId xmlns:p14="http://schemas.microsoft.com/office/powerpoint/2010/main" val="34087085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64A466-DECE-2DDD-B8D4-E8BDA4074D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FBE50AF1-2386-7441-1E11-07A83E9FCD94}"/>
              </a:ext>
            </a:extLst>
          </p:cNvPr>
          <p:cNvSpPr/>
          <p:nvPr/>
        </p:nvSpPr>
        <p:spPr>
          <a:xfrm>
            <a:off x="0" y="-69645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A2930B45-3AAF-887F-9AFA-A38E49181C7C}"/>
              </a:ext>
            </a:extLst>
          </p:cNvPr>
          <p:cNvSpPr txBox="1"/>
          <p:nvPr/>
        </p:nvSpPr>
        <p:spPr>
          <a:xfrm>
            <a:off x="1718747" y="499157"/>
            <a:ext cx="9521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Convenções de Nomenclatura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1CC2D111-1D24-5B0A-3E95-A544FC5C557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39381D8D-B193-5333-25D1-8F0F3BEBF320}"/>
              </a:ext>
            </a:extLst>
          </p:cNvPr>
          <p:cNvSpPr txBox="1"/>
          <p:nvPr/>
        </p:nvSpPr>
        <p:spPr>
          <a:xfrm>
            <a:off x="638176" y="1223223"/>
            <a:ext cx="10264420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snake_case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usa apenas letras minúsculas e separa as palavras com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underscores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Frequentemente usado em bancos de dados, arquivos ou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API's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onde as convenções de nome podem variar.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Por que usar? Em algumas linguagens (como Python), o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snake_case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é preferido. Em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JavaScript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não é muito comum, mas pode ser necessário quando interagindo com APIs que utilizam esse estilo.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D77FFE8-7627-51B3-99FF-B489E3ED2F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7035" y="5982553"/>
            <a:ext cx="3429479" cy="752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7832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5375FD-12B1-0130-4A0E-62D96C43A6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98BC5A5C-1188-FFC7-6FAA-020FA6E6A49C}"/>
              </a:ext>
            </a:extLst>
          </p:cNvPr>
          <p:cNvSpPr/>
          <p:nvPr/>
        </p:nvSpPr>
        <p:spPr>
          <a:xfrm>
            <a:off x="-138887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57990986-C6C3-0D2B-48F4-47CC803156AA}"/>
              </a:ext>
            </a:extLst>
          </p:cNvPr>
          <p:cNvSpPr txBox="1"/>
          <p:nvPr/>
        </p:nvSpPr>
        <p:spPr>
          <a:xfrm>
            <a:off x="1718747" y="499157"/>
            <a:ext cx="9521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Convenções de Nomenclatura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A43F8BF3-93CF-C06C-20CE-E21E62F7B00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5B3CCE18-5FEC-9705-F476-06FC5A2A6FEC}"/>
              </a:ext>
            </a:extLst>
          </p:cNvPr>
          <p:cNvSpPr txBox="1"/>
          <p:nvPr/>
        </p:nvSpPr>
        <p:spPr>
          <a:xfrm>
            <a:off x="676276" y="1790700"/>
            <a:ext cx="1026442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PascalCase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é semelhante ao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camelCase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mas todas as palavras começam com letras maiúsculas.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Quando usar: 1 - Para nomes de classes. 2 - Para construtores de objetos.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Por que usar? Essa convenção é especialmente importante em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JavaScript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pois classes e construtores tipicamente seguem essa convenção.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235BA90-FB85-0395-1491-7737E29064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567" y="5777509"/>
            <a:ext cx="2267266" cy="828791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275CAA70-9679-23DB-62B9-1D8BA4DE15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99933" y="5777509"/>
            <a:ext cx="2229161" cy="781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9954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F065CC-F37D-FFE5-2C82-2EF0C9F398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A30252A9-B72F-C709-1D18-F00640685C40}"/>
              </a:ext>
            </a:extLst>
          </p:cNvPr>
          <p:cNvSpPr/>
          <p:nvPr/>
        </p:nvSpPr>
        <p:spPr>
          <a:xfrm>
            <a:off x="-138887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F75F6A7C-9899-6D58-3EAE-5BD8C90ACF28}"/>
              </a:ext>
            </a:extLst>
          </p:cNvPr>
          <p:cNvSpPr txBox="1"/>
          <p:nvPr/>
        </p:nvSpPr>
        <p:spPr>
          <a:xfrm>
            <a:off x="1718747" y="499157"/>
            <a:ext cx="9521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Convenções de Nomenclatura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0F5DA07B-6EF0-2276-EDB2-78589DFD806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8376874C-6010-37FC-3939-1A30AA4B2A0C}"/>
              </a:ext>
            </a:extLst>
          </p:cNvPr>
          <p:cNvSpPr txBox="1"/>
          <p:nvPr/>
        </p:nvSpPr>
        <p:spPr>
          <a:xfrm>
            <a:off x="676276" y="1790700"/>
            <a:ext cx="1026442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UPPERCASE (CAIXA ALTA)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 caso das constantes, a convenção é usar todas as letras em maiúsculas, separadas por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underscores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Quando usar: 1 - Para variáveis que não devem ser alteradas durante a execução do programa (constantes).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B13534F-8491-EA96-ABF3-1A7C85B847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6859" y="5553032"/>
            <a:ext cx="5086683" cy="805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8075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8765A8-A1DA-3DFC-14FF-6C1CD98725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BE81AF75-A8F3-487A-62EA-0990D2B083F5}"/>
              </a:ext>
            </a:extLst>
          </p:cNvPr>
          <p:cNvSpPr/>
          <p:nvPr/>
        </p:nvSpPr>
        <p:spPr>
          <a:xfrm>
            <a:off x="-138887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D6B472CA-D1DB-A555-0AA3-5F511154FF7D}"/>
              </a:ext>
            </a:extLst>
          </p:cNvPr>
          <p:cNvSpPr txBox="1"/>
          <p:nvPr/>
        </p:nvSpPr>
        <p:spPr>
          <a:xfrm>
            <a:off x="1718747" y="499157"/>
            <a:ext cx="9521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Indentação e Organização do Código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36BC3C2D-93B5-60D0-A411-58808056E78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D30324E2-83E2-F24A-1A75-929C4EDB09B1}"/>
              </a:ext>
            </a:extLst>
          </p:cNvPr>
          <p:cNvSpPr txBox="1"/>
          <p:nvPr/>
        </p:nvSpPr>
        <p:spPr>
          <a:xfrm>
            <a:off x="676276" y="1790700"/>
            <a:ext cx="1026442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 indentação correta é essencial para a legibilidade do código. Recomenda-se usar 2 ou 4 espaços por nível de indentação. 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Utilize espaços entre as palavras e os operadores (por exemplo, a + b em vez de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a+b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Deixe uma linha em branco entre funções para melhorar a separação visual.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78218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307681-ED24-7512-48B2-EFC1E23B06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ço Reservado para Texto 9">
            <a:extLst>
              <a:ext uri="{FF2B5EF4-FFF2-40B4-BE49-F238E27FC236}">
                <a16:creationId xmlns:a16="http://schemas.microsoft.com/office/drawing/2014/main" id="{E09C79BF-C08F-187F-3B05-71422EAE03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50928" y="1781528"/>
            <a:ext cx="4683072" cy="4373210"/>
          </a:xfrm>
        </p:spPr>
        <p:txBody>
          <a:bodyPr/>
          <a:lstStyle/>
          <a:p>
            <a:pPr>
              <a:buNone/>
            </a:pPr>
            <a:r>
              <a:rPr lang="pt-BR" b="1" i="0" dirty="0" err="1">
                <a:solidFill>
                  <a:srgbClr val="2B4B82"/>
                </a:solidFill>
                <a:effectLst/>
                <a:latin typeface="YAFdJjvw9Ps 0"/>
              </a:rPr>
              <a:t>Function</a:t>
            </a:r>
            <a:endParaRPr lang="pt-BR" b="1" i="0" dirty="0">
              <a:solidFill>
                <a:srgbClr val="2B4B82"/>
              </a:solidFill>
              <a:effectLst/>
              <a:latin typeface="YAFdJjvw9Ps 0"/>
            </a:endParaRPr>
          </a:p>
          <a:p>
            <a:pPr>
              <a:buNone/>
            </a:pPr>
            <a:r>
              <a:rPr lang="pt-BR" b="1" i="0" dirty="0" err="1">
                <a:solidFill>
                  <a:srgbClr val="2B4B82"/>
                </a:solidFill>
                <a:effectLst/>
                <a:latin typeface="YAFdJjvw9Ps 0"/>
              </a:rPr>
              <a:t>saudacao</a:t>
            </a:r>
            <a:r>
              <a:rPr lang="pt-BR" b="1" i="0" dirty="0">
                <a:solidFill>
                  <a:srgbClr val="2B4B82"/>
                </a:solidFill>
                <a:effectLst/>
                <a:latin typeface="YAFdJjvw9Ps 0"/>
              </a:rPr>
              <a:t>(nome)</a:t>
            </a:r>
            <a:r>
              <a:rPr lang="pt-BR" b="1" i="0" dirty="0" err="1">
                <a:solidFill>
                  <a:srgbClr val="A0637F"/>
                </a:solidFill>
                <a:effectLst/>
                <a:latin typeface="YAFdJjvw9Ps 0"/>
              </a:rPr>
              <a:t>if</a:t>
            </a:r>
            <a:r>
              <a:rPr lang="pt-BR" b="1" i="0" dirty="0">
                <a:solidFill>
                  <a:srgbClr val="2B4B82"/>
                </a:solidFill>
                <a:effectLst/>
                <a:latin typeface="YAFdJjvw9Ps 0"/>
              </a:rPr>
              <a:t>(nome)console.log("</a:t>
            </a:r>
            <a:r>
              <a:rPr lang="pt-BR" b="1" i="0" dirty="0" err="1">
                <a:solidFill>
                  <a:srgbClr val="2B4B82"/>
                </a:solidFill>
                <a:effectLst/>
                <a:latin typeface="YAFdJjvw9Ps 0"/>
              </a:rPr>
              <a:t>Olá,"+nome</a:t>
            </a:r>
            <a:r>
              <a:rPr lang="pt-BR" b="1" i="0" dirty="0">
                <a:solidFill>
                  <a:srgbClr val="2B4B82"/>
                </a:solidFill>
                <a:effectLst/>
                <a:latin typeface="YAFdJjvw9Ps 0"/>
              </a:rPr>
              <a:t>);}</a:t>
            </a:r>
            <a:r>
              <a:rPr lang="pt-BR" b="1" i="0" dirty="0" err="1">
                <a:solidFill>
                  <a:srgbClr val="A0637F"/>
                </a:solidFill>
                <a:effectLst/>
                <a:latin typeface="YAFdJjvw9Ps 0"/>
              </a:rPr>
              <a:t>else</a:t>
            </a:r>
            <a:r>
              <a:rPr lang="pt-BR" b="1" i="0" dirty="0">
                <a:solidFill>
                  <a:srgbClr val="2B4B82"/>
                </a:solidFill>
                <a:effectLst/>
                <a:latin typeface="YAFdJjvw9Ps 0"/>
              </a:rPr>
              <a:t>{console.log("Olá, usuário!");}}</a:t>
            </a:r>
          </a:p>
          <a:p>
            <a:pPr>
              <a:buNone/>
            </a:pPr>
            <a:endParaRPr lang="pt-BR" sz="1400" dirty="0">
              <a:solidFill>
                <a:srgbClr val="2B4B82"/>
              </a:solidFill>
              <a:effectLst/>
              <a:latin typeface="YAFdJjvw9Ps 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t-BR" sz="1400" b="0" i="0" dirty="0">
                <a:solidFill>
                  <a:srgbClr val="2B4B82"/>
                </a:solidFill>
                <a:effectLst/>
              </a:rPr>
              <a:t>Problemas com o código mal indentado:</a:t>
            </a:r>
          </a:p>
          <a:p>
            <a:pPr>
              <a:buFont typeface="Arial" panose="020B0604020202020204" pitchFamily="34" charset="0"/>
              <a:buChar char="•"/>
            </a:pPr>
            <a:endParaRPr lang="pt-BR" sz="1400" dirty="0"/>
          </a:p>
          <a:p>
            <a:pPr>
              <a:buFont typeface="Arial" panose="020B0604020202020204" pitchFamily="34" charset="0"/>
              <a:buChar char="•"/>
            </a:pPr>
            <a:r>
              <a:rPr lang="pt-BR" sz="1400" b="0" i="0" dirty="0">
                <a:solidFill>
                  <a:srgbClr val="2B4B82"/>
                </a:solidFill>
                <a:effectLst/>
              </a:rPr>
              <a:t>Dificuldade de leitura: A falta de espaços e </a:t>
            </a:r>
            <a:r>
              <a:rPr lang="pt-BR" sz="1400" b="0" i="0" dirty="0" err="1">
                <a:solidFill>
                  <a:srgbClr val="2B4B82"/>
                </a:solidFill>
                <a:effectLst/>
              </a:rPr>
              <a:t>identação</a:t>
            </a:r>
            <a:r>
              <a:rPr lang="pt-BR" sz="1400" b="0" i="0" dirty="0">
                <a:solidFill>
                  <a:srgbClr val="2B4B82"/>
                </a:solidFill>
                <a:effectLst/>
              </a:rPr>
              <a:t> correta torna o código difícil de entender rapidamente.</a:t>
            </a:r>
          </a:p>
          <a:p>
            <a:pPr>
              <a:buFont typeface="Arial" panose="020B0604020202020204" pitchFamily="34" charset="0"/>
              <a:buChar char="•"/>
            </a:pPr>
            <a:endParaRPr lang="pt-BR" sz="1400" dirty="0"/>
          </a:p>
          <a:p>
            <a:pPr>
              <a:buFont typeface="Arial" panose="020B0604020202020204" pitchFamily="34" charset="0"/>
              <a:buChar char="•"/>
            </a:pPr>
            <a:r>
              <a:rPr lang="pt-BR" sz="1400" b="0" i="0" dirty="0">
                <a:solidFill>
                  <a:srgbClr val="2B4B82"/>
                </a:solidFill>
                <a:effectLst/>
              </a:rPr>
              <a:t>Escopo e lógica não são claros: O que pertence a cada bloco de código (como o </a:t>
            </a:r>
            <a:r>
              <a:rPr lang="pt-BR" sz="1400" b="0" i="0" dirty="0" err="1">
                <a:solidFill>
                  <a:srgbClr val="2B4B82"/>
                </a:solidFill>
                <a:effectLst/>
              </a:rPr>
              <a:t>if</a:t>
            </a:r>
            <a:r>
              <a:rPr lang="pt-BR" sz="1400" b="0" i="0" dirty="0">
                <a:solidFill>
                  <a:srgbClr val="2B4B82"/>
                </a:solidFill>
                <a:effectLst/>
              </a:rPr>
              <a:t> e o </a:t>
            </a:r>
            <a:r>
              <a:rPr lang="pt-BR" sz="1400" b="0" i="0" dirty="0" err="1">
                <a:solidFill>
                  <a:srgbClr val="2B4B82"/>
                </a:solidFill>
                <a:effectLst/>
              </a:rPr>
              <a:t>else</a:t>
            </a:r>
            <a:r>
              <a:rPr lang="pt-BR" sz="1400" b="0" i="0" dirty="0">
                <a:solidFill>
                  <a:srgbClr val="2B4B82"/>
                </a:solidFill>
                <a:effectLst/>
              </a:rPr>
              <a:t>) não é óbvio.</a:t>
            </a:r>
          </a:p>
          <a:p>
            <a:pPr>
              <a:buFont typeface="Arial" panose="020B0604020202020204" pitchFamily="34" charset="0"/>
              <a:buChar char="•"/>
            </a:pPr>
            <a:endParaRPr lang="pt-BR" sz="1400" dirty="0"/>
          </a:p>
          <a:p>
            <a:pPr>
              <a:buFont typeface="Arial" panose="020B0604020202020204" pitchFamily="34" charset="0"/>
              <a:buChar char="•"/>
            </a:pPr>
            <a:r>
              <a:rPr lang="pt-BR" sz="1400" b="0" i="0" dirty="0">
                <a:solidFill>
                  <a:srgbClr val="2B4B82"/>
                </a:solidFill>
                <a:effectLst/>
              </a:rPr>
              <a:t>Falta de organização: O código fica "amontoado" e as estruturas de controle não são visíveis.</a:t>
            </a:r>
            <a:endParaRPr lang="pt-BR" sz="1400" dirty="0"/>
          </a:p>
          <a:p>
            <a:endParaRPr lang="pt-BR" sz="1300" dirty="0">
              <a:solidFill>
                <a:schemeClr val="tx1">
                  <a:lumMod val="65000"/>
                  <a:lumOff val="3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AD5677E5-2C2A-4766-3145-451F5419E4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928" y="808916"/>
            <a:ext cx="4121097" cy="848434"/>
          </a:xfrm>
          <a:prstGeom prst="rect">
            <a:avLst/>
          </a:prstGeom>
        </p:spPr>
        <p:txBody>
          <a:bodyPr/>
          <a:lstStyle/>
          <a:p>
            <a:r>
              <a:rPr lang="pt-BR" dirty="0"/>
              <a:t>Código mal indentado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E5A8C825-DA84-D40A-ADA0-28BFE9D9A1AC}"/>
              </a:ext>
            </a:extLst>
          </p:cNvPr>
          <p:cNvSpPr txBox="1"/>
          <p:nvPr/>
        </p:nvSpPr>
        <p:spPr>
          <a:xfrm>
            <a:off x="10884732" y="127270"/>
            <a:ext cx="115937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pt-BR" sz="1000" b="1" dirty="0">
                <a:solidFill>
                  <a:schemeClr val="bg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confidencial</a:t>
            </a:r>
          </a:p>
        </p:txBody>
      </p:sp>
      <p:sp>
        <p:nvSpPr>
          <p:cNvPr id="2" name="Espaço Reservado para Texto 9">
            <a:extLst>
              <a:ext uri="{FF2B5EF4-FFF2-40B4-BE49-F238E27FC236}">
                <a16:creationId xmlns:a16="http://schemas.microsoft.com/office/drawing/2014/main" id="{3EA52872-2E22-4DAE-49ED-07E5672E0F15}"/>
              </a:ext>
            </a:extLst>
          </p:cNvPr>
          <p:cNvSpPr txBox="1">
            <a:spLocks/>
          </p:cNvSpPr>
          <p:nvPr/>
        </p:nvSpPr>
        <p:spPr>
          <a:xfrm>
            <a:off x="6299253" y="1781528"/>
            <a:ext cx="5130747" cy="437321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pt-BR" b="1" i="0" dirty="0" err="1">
                <a:solidFill>
                  <a:srgbClr val="CE8992"/>
                </a:solidFill>
                <a:effectLst/>
                <a:latin typeface="YAFdJjvw9Ps 0"/>
              </a:rPr>
              <a:t>function</a:t>
            </a:r>
            <a:r>
              <a:rPr lang="pt-BR" b="1" i="0" dirty="0">
                <a:solidFill>
                  <a:srgbClr val="000000"/>
                </a:solidFill>
                <a:effectLst/>
                <a:latin typeface="YAFdJjvw9Ps 0"/>
              </a:rPr>
              <a:t> </a:t>
            </a:r>
            <a:r>
              <a:rPr lang="pt-BR" b="1" i="0" dirty="0" err="1">
                <a:solidFill>
                  <a:srgbClr val="2B4B82"/>
                </a:solidFill>
                <a:effectLst/>
                <a:latin typeface="YAFdJjvw9Ps 0"/>
              </a:rPr>
              <a:t>saudacao</a:t>
            </a:r>
            <a:r>
              <a:rPr lang="pt-BR" b="1" i="0" dirty="0">
                <a:solidFill>
                  <a:srgbClr val="000000"/>
                </a:solidFill>
                <a:effectLst/>
                <a:latin typeface="YAFdJjvw9Ps 0"/>
              </a:rPr>
              <a:t>(nome) {</a:t>
            </a:r>
            <a:endParaRPr lang="pt-BR" dirty="0">
              <a:solidFill>
                <a:srgbClr val="000000"/>
              </a:solidFill>
              <a:effectLst/>
              <a:latin typeface="YAFdJjvw9Ps 0"/>
            </a:endParaRPr>
          </a:p>
          <a:p>
            <a:pPr>
              <a:buNone/>
            </a:pPr>
            <a:r>
              <a:rPr lang="pt-BR" b="1" i="0" dirty="0">
                <a:solidFill>
                  <a:srgbClr val="A0637F"/>
                </a:solidFill>
                <a:effectLst/>
                <a:latin typeface="YAFdJjvw9Ps 0"/>
              </a:rPr>
              <a:t>	</a:t>
            </a:r>
            <a:r>
              <a:rPr lang="pt-BR" b="1" i="0" dirty="0" err="1">
                <a:solidFill>
                  <a:srgbClr val="A0637F"/>
                </a:solidFill>
                <a:effectLst/>
                <a:latin typeface="YAFdJjvw9Ps 0"/>
              </a:rPr>
              <a:t>if</a:t>
            </a:r>
            <a:r>
              <a:rPr lang="pt-BR" b="1" i="0" dirty="0">
                <a:solidFill>
                  <a:srgbClr val="A0637F"/>
                </a:solidFill>
                <a:effectLst/>
                <a:latin typeface="YAFdJjvw9Ps 0"/>
              </a:rPr>
              <a:t> </a:t>
            </a:r>
            <a:r>
              <a:rPr lang="pt-BR" b="1" i="0" dirty="0">
                <a:solidFill>
                  <a:srgbClr val="000000"/>
                </a:solidFill>
                <a:effectLst/>
                <a:latin typeface="YAFdJjvw9Ps 0"/>
              </a:rPr>
              <a:t>(nome) {</a:t>
            </a:r>
            <a:endParaRPr lang="pt-BR" dirty="0">
              <a:solidFill>
                <a:srgbClr val="000000"/>
              </a:solidFill>
              <a:effectLst/>
              <a:latin typeface="YAFdJjvw9Ps 0"/>
            </a:endParaRPr>
          </a:p>
          <a:p>
            <a:pPr>
              <a:buNone/>
            </a:pPr>
            <a:r>
              <a:rPr lang="pt-BR" b="1" i="0" dirty="0">
                <a:solidFill>
                  <a:srgbClr val="000000"/>
                </a:solidFill>
                <a:effectLst/>
                <a:latin typeface="YAFdJjvw9Ps 0"/>
              </a:rPr>
              <a:t>	    console.log(</a:t>
            </a:r>
            <a:r>
              <a:rPr lang="pt-BR" b="1" i="0" dirty="0">
                <a:solidFill>
                  <a:srgbClr val="7DAA65"/>
                </a:solidFill>
                <a:effectLst/>
                <a:latin typeface="YAFdJjvw9Ps 0"/>
              </a:rPr>
              <a:t>"Olá, "</a:t>
            </a:r>
            <a:r>
              <a:rPr lang="pt-BR" b="1" i="0" dirty="0">
                <a:solidFill>
                  <a:srgbClr val="000000"/>
                </a:solidFill>
                <a:effectLst/>
                <a:latin typeface="YAFdJjvw9Ps 0"/>
              </a:rPr>
              <a:t> + nome);</a:t>
            </a:r>
            <a:endParaRPr lang="pt-BR" dirty="0">
              <a:solidFill>
                <a:srgbClr val="000000"/>
              </a:solidFill>
              <a:effectLst/>
              <a:latin typeface="YAFdJjvw9Ps 0"/>
            </a:endParaRPr>
          </a:p>
          <a:p>
            <a:pPr>
              <a:buNone/>
            </a:pPr>
            <a:r>
              <a:rPr lang="pt-BR" b="1" i="0" dirty="0">
                <a:solidFill>
                  <a:srgbClr val="000000"/>
                </a:solidFill>
                <a:effectLst/>
                <a:latin typeface="YAFdJjvw9Ps 0"/>
              </a:rPr>
              <a:t>	} </a:t>
            </a:r>
            <a:r>
              <a:rPr lang="pt-BR" b="1" i="0" dirty="0" err="1">
                <a:solidFill>
                  <a:srgbClr val="A0637F"/>
                </a:solidFill>
                <a:effectLst/>
                <a:latin typeface="YAFdJjvw9Ps 0"/>
              </a:rPr>
              <a:t>else</a:t>
            </a:r>
            <a:r>
              <a:rPr lang="pt-BR" b="1" i="0" dirty="0">
                <a:solidFill>
                  <a:srgbClr val="A0637F"/>
                </a:solidFill>
                <a:effectLst/>
                <a:latin typeface="YAFdJjvw9Ps 0"/>
              </a:rPr>
              <a:t> </a:t>
            </a:r>
            <a:r>
              <a:rPr lang="pt-BR" b="1" i="0" dirty="0">
                <a:solidFill>
                  <a:srgbClr val="000000"/>
                </a:solidFill>
                <a:effectLst/>
                <a:latin typeface="YAFdJjvw9Ps 0"/>
              </a:rPr>
              <a:t>{</a:t>
            </a:r>
            <a:endParaRPr lang="pt-BR" dirty="0">
              <a:solidFill>
                <a:srgbClr val="000000"/>
              </a:solidFill>
              <a:effectLst/>
              <a:latin typeface="YAFdJjvw9Ps 0"/>
            </a:endParaRPr>
          </a:p>
          <a:p>
            <a:pPr>
              <a:buNone/>
            </a:pPr>
            <a:r>
              <a:rPr lang="pt-BR" b="1" i="0" dirty="0">
                <a:solidFill>
                  <a:srgbClr val="000000"/>
                </a:solidFill>
                <a:effectLst/>
                <a:latin typeface="YAFdJjvw9Ps 0"/>
              </a:rPr>
              <a:t>	    console.log(</a:t>
            </a:r>
            <a:r>
              <a:rPr lang="pt-BR" b="1" i="0" dirty="0">
                <a:solidFill>
                  <a:srgbClr val="7DAA65"/>
                </a:solidFill>
                <a:effectLst/>
                <a:latin typeface="YAFdJjvw9Ps 0"/>
              </a:rPr>
              <a:t>"Olá, fulano!"</a:t>
            </a:r>
            <a:r>
              <a:rPr lang="pt-BR" b="1" i="0" dirty="0">
                <a:solidFill>
                  <a:srgbClr val="000000"/>
                </a:solidFill>
                <a:effectLst/>
                <a:latin typeface="YAFdJjvw9Ps 0"/>
              </a:rPr>
              <a:t>);</a:t>
            </a:r>
            <a:endParaRPr lang="pt-BR" dirty="0">
              <a:solidFill>
                <a:srgbClr val="000000"/>
              </a:solidFill>
              <a:effectLst/>
              <a:latin typeface="YAFdJjvw9Ps 0"/>
            </a:endParaRPr>
          </a:p>
          <a:p>
            <a:pPr>
              <a:buNone/>
            </a:pPr>
            <a:r>
              <a:rPr lang="pt-BR" b="1" i="0" dirty="0">
                <a:solidFill>
                  <a:srgbClr val="000000"/>
                </a:solidFill>
                <a:effectLst/>
                <a:latin typeface="YAFdJjvw9Ps 0"/>
              </a:rPr>
              <a:t>	}</a:t>
            </a:r>
            <a:endParaRPr lang="pt-BR" dirty="0">
              <a:solidFill>
                <a:srgbClr val="000000"/>
              </a:solidFill>
              <a:effectLst/>
              <a:latin typeface="YAFdJjvw9Ps 0"/>
            </a:endParaRPr>
          </a:p>
          <a:p>
            <a:r>
              <a:rPr lang="pt-BR" b="1" i="0" dirty="0">
                <a:solidFill>
                  <a:srgbClr val="000000"/>
                </a:solidFill>
                <a:effectLst/>
                <a:latin typeface="YAFdJjvw9Ps 0"/>
              </a:rPr>
              <a:t>}</a:t>
            </a:r>
            <a:endParaRPr lang="pt-BR" dirty="0">
              <a:solidFill>
                <a:srgbClr val="000000"/>
              </a:solidFill>
              <a:effectLst/>
              <a:latin typeface="YAFdJjvw9Ps 0"/>
            </a:endParaRPr>
          </a:p>
          <a:p>
            <a:endParaRPr lang="pt-B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t-BR" sz="1400" b="0" i="0" dirty="0">
                <a:solidFill>
                  <a:srgbClr val="2B4B82"/>
                </a:solidFill>
                <a:effectLst/>
              </a:rPr>
              <a:t>Facilidade de leitura: A indentação deixa claro quais partes do código pertencem ao </a:t>
            </a:r>
            <a:r>
              <a:rPr lang="pt-BR" sz="1400" b="0" i="0" dirty="0" err="1">
                <a:solidFill>
                  <a:srgbClr val="2B4B82"/>
                </a:solidFill>
                <a:effectLst/>
              </a:rPr>
              <a:t>if</a:t>
            </a:r>
            <a:r>
              <a:rPr lang="pt-BR" sz="1400" b="0" i="0" dirty="0">
                <a:solidFill>
                  <a:srgbClr val="2B4B82"/>
                </a:solidFill>
                <a:effectLst/>
              </a:rPr>
              <a:t> e ao </a:t>
            </a:r>
            <a:r>
              <a:rPr lang="pt-BR" sz="1400" b="0" i="0" dirty="0" err="1">
                <a:solidFill>
                  <a:srgbClr val="2B4B82"/>
                </a:solidFill>
                <a:effectLst/>
              </a:rPr>
              <a:t>else</a:t>
            </a:r>
            <a:r>
              <a:rPr lang="pt-BR" sz="1400" b="0" i="0" dirty="0">
                <a:solidFill>
                  <a:srgbClr val="2B4B82"/>
                </a:solidFill>
                <a:effectLst/>
              </a:rPr>
              <a:t>, facilitando a leitura.</a:t>
            </a:r>
          </a:p>
          <a:p>
            <a:pPr>
              <a:buFont typeface="Arial" panose="020B0604020202020204" pitchFamily="34" charset="0"/>
              <a:buChar char="•"/>
            </a:pPr>
            <a:endParaRPr lang="pt-BR" sz="1400" dirty="0"/>
          </a:p>
          <a:p>
            <a:pPr>
              <a:buFont typeface="Arial" panose="020B0604020202020204" pitchFamily="34" charset="0"/>
              <a:buChar char="•"/>
            </a:pPr>
            <a:r>
              <a:rPr lang="pt-BR" sz="1400" b="0" i="0" dirty="0">
                <a:solidFill>
                  <a:srgbClr val="2B4B82"/>
                </a:solidFill>
                <a:effectLst/>
              </a:rPr>
              <a:t>Clareza nos blocos de código: A hierarquia e o fluxo de controle estão mais evidentes.</a:t>
            </a:r>
          </a:p>
          <a:p>
            <a:pPr>
              <a:buFont typeface="Arial" panose="020B0604020202020204" pitchFamily="34" charset="0"/>
              <a:buChar char="•"/>
            </a:pPr>
            <a:endParaRPr lang="pt-BR" sz="1400" dirty="0"/>
          </a:p>
          <a:p>
            <a:pPr>
              <a:buFont typeface="Arial" panose="020B0604020202020204" pitchFamily="34" charset="0"/>
              <a:buChar char="•"/>
            </a:pPr>
            <a:r>
              <a:rPr lang="pt-BR" sz="1400" b="0" i="0" dirty="0">
                <a:solidFill>
                  <a:srgbClr val="2B4B82"/>
                </a:solidFill>
                <a:effectLst/>
              </a:rPr>
              <a:t>Organização: O código está bem organizado, e pode ser facilmente compreendido por outras pessoas que venham a trabalhar no projeto.</a:t>
            </a:r>
            <a:endParaRPr lang="pt-BR" sz="1400" dirty="0"/>
          </a:p>
        </p:txBody>
      </p:sp>
      <p:sp>
        <p:nvSpPr>
          <p:cNvPr id="3" name="Título 7">
            <a:extLst>
              <a:ext uri="{FF2B5EF4-FFF2-40B4-BE49-F238E27FC236}">
                <a16:creationId xmlns:a16="http://schemas.microsoft.com/office/drawing/2014/main" id="{5616112D-DD24-4544-B6D7-24E6FBDFC584}"/>
              </a:ext>
            </a:extLst>
          </p:cNvPr>
          <p:cNvSpPr txBox="1">
            <a:spLocks/>
          </p:cNvSpPr>
          <p:nvPr/>
        </p:nvSpPr>
        <p:spPr>
          <a:xfrm>
            <a:off x="6299252" y="808916"/>
            <a:ext cx="4121097" cy="84843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pt-BR" dirty="0"/>
              <a:t>Código bem indentado</a:t>
            </a:r>
          </a:p>
        </p:txBody>
      </p:sp>
    </p:spTree>
    <p:extLst>
      <p:ext uri="{BB962C8B-B14F-4D97-AF65-F5344CB8AC3E}">
        <p14:creationId xmlns:p14="http://schemas.microsoft.com/office/powerpoint/2010/main" val="32844336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BE8477-C43A-D8BC-9B27-7E33E5E7AF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35D4CC28-BC3E-93E5-8577-261741B92052}"/>
              </a:ext>
            </a:extLst>
          </p:cNvPr>
          <p:cNvSpPr/>
          <p:nvPr/>
        </p:nvSpPr>
        <p:spPr>
          <a:xfrm>
            <a:off x="-138887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C912F510-CB31-FC2D-17FD-22C826D4D885}"/>
              </a:ext>
            </a:extLst>
          </p:cNvPr>
          <p:cNvSpPr txBox="1"/>
          <p:nvPr/>
        </p:nvSpPr>
        <p:spPr>
          <a:xfrm>
            <a:off x="1718747" y="499157"/>
            <a:ext cx="9521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Comentários no Código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F10BD1E0-020E-032C-B5BE-43217CC471C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D3AB7CE0-5103-1ACC-070E-9CDECF779743}"/>
              </a:ext>
            </a:extLst>
          </p:cNvPr>
          <p:cNvSpPr txBox="1"/>
          <p:nvPr/>
        </p:nvSpPr>
        <p:spPr>
          <a:xfrm>
            <a:off x="676276" y="1790700"/>
            <a:ext cx="1026442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Use comentários para explicar partes complexas ou lógicas do seu código. Evite comentários redundantes ou óbvios.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71216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FDF1A3-5C94-1216-9A72-81397B335F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EFE769C0-1AEE-3F95-119E-0990C2E1D815}"/>
              </a:ext>
            </a:extLst>
          </p:cNvPr>
          <p:cNvSpPr/>
          <p:nvPr/>
        </p:nvSpPr>
        <p:spPr>
          <a:xfrm>
            <a:off x="-138887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DF2690AC-07D9-86F9-A34F-3BE6BBA28B67}"/>
              </a:ext>
            </a:extLst>
          </p:cNvPr>
          <p:cNvSpPr txBox="1"/>
          <p:nvPr/>
        </p:nvSpPr>
        <p:spPr>
          <a:xfrm>
            <a:off x="138887" y="-323807"/>
            <a:ext cx="4018548" cy="7725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9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32DA9528-50BE-D418-6BBB-9597F56CF3BF}"/>
              </a:ext>
            </a:extLst>
          </p:cNvPr>
          <p:cNvSpPr txBox="1"/>
          <p:nvPr/>
        </p:nvSpPr>
        <p:spPr>
          <a:xfrm>
            <a:off x="5342065" y="2594621"/>
            <a:ext cx="56653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Lógica de Programação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3F441354-D546-0CC5-3C67-46D50C2CF9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4052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B0B774-BC7A-418D-DB6E-D52980CDC1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C0522ECF-2DEB-003B-87B1-9CCDA585F3C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DA3ED9C4-9C96-B156-5DFF-BEC002F94FB3}"/>
              </a:ext>
            </a:extLst>
          </p:cNvPr>
          <p:cNvSpPr txBox="1"/>
          <p:nvPr/>
        </p:nvSpPr>
        <p:spPr>
          <a:xfrm>
            <a:off x="138887" y="-323807"/>
            <a:ext cx="4018548" cy="7725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sz="496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B2AE204D-CA14-87B4-646D-F00D1757486D}"/>
              </a:ext>
            </a:extLst>
          </p:cNvPr>
          <p:cNvSpPr txBox="1"/>
          <p:nvPr/>
        </p:nvSpPr>
        <p:spPr>
          <a:xfrm>
            <a:off x="341440" y="527696"/>
            <a:ext cx="566530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 que são operações relacionais?</a:t>
            </a:r>
            <a:endParaRPr lang="pt-BR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1AD90B2E-52FD-19F5-2371-1C61CCA383A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350695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664F5799-B9E6-4429-369C-56E545CE20EC}"/>
              </a:ext>
            </a:extLst>
          </p:cNvPr>
          <p:cNvSpPr txBox="1"/>
          <p:nvPr/>
        </p:nvSpPr>
        <p:spPr>
          <a:xfrm>
            <a:off x="430695" y="2351782"/>
            <a:ext cx="1032303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</a:rPr>
              <a:t>Operações relacionais são aquelas que </a:t>
            </a:r>
            <a:r>
              <a:rPr lang="pt-BR" sz="3200" b="1" dirty="0">
                <a:solidFill>
                  <a:schemeClr val="bg1"/>
                </a:solidFill>
              </a:rPr>
              <a:t>comparam dois valores</a:t>
            </a:r>
            <a:r>
              <a:rPr lang="pt-BR" sz="3200" dirty="0">
                <a:solidFill>
                  <a:schemeClr val="bg1"/>
                </a:solidFill>
              </a:rPr>
              <a:t> e retornam </a:t>
            </a:r>
            <a:r>
              <a:rPr lang="pt-BR" sz="3200" b="1" dirty="0">
                <a:solidFill>
                  <a:schemeClr val="bg1"/>
                </a:solidFill>
              </a:rPr>
              <a:t>verdadeiro</a:t>
            </a:r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pt-BR" sz="32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true</a:t>
            </a:r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 OU  </a:t>
            </a:r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falso</a:t>
            </a:r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(false)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FA33D260-FAC1-F9FE-8B5F-1DC2856F0D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2104" y="3426666"/>
            <a:ext cx="6839905" cy="3277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8332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F5BC40-3721-D587-9DE2-29EEAF688A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942802F4-C5D8-6689-8004-45E2A82FDC4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34782134-E7A4-38CC-B317-DBD522657172}"/>
              </a:ext>
            </a:extLst>
          </p:cNvPr>
          <p:cNvSpPr txBox="1"/>
          <p:nvPr/>
        </p:nvSpPr>
        <p:spPr>
          <a:xfrm>
            <a:off x="138887" y="-323807"/>
            <a:ext cx="4018548" cy="7725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sz="496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076DE9F4-5B65-369D-2A70-F36B97464848}"/>
              </a:ext>
            </a:extLst>
          </p:cNvPr>
          <p:cNvSpPr txBox="1"/>
          <p:nvPr/>
        </p:nvSpPr>
        <p:spPr>
          <a:xfrm>
            <a:off x="341440" y="527696"/>
            <a:ext cx="566530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 que são operações lógicas?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5A0E3022-B015-3664-C2AB-7A9C62DD2F4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350695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400B9CDF-5398-C0C0-5E2E-2E9C3E6DD05C}"/>
              </a:ext>
            </a:extLst>
          </p:cNvPr>
          <p:cNvSpPr txBox="1"/>
          <p:nvPr/>
        </p:nvSpPr>
        <p:spPr>
          <a:xfrm>
            <a:off x="430695" y="2351782"/>
            <a:ext cx="1032303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</a:rPr>
              <a:t>Operações lógicas são aquelas que permitem combinar valores ou expressões relacionais em decisões mais complexas.</a:t>
            </a:r>
            <a:endParaRPr lang="pt-BR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7584875-9E43-835D-5AF6-B40EE107F6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5240" y="4124991"/>
            <a:ext cx="9935276" cy="2205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2973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1A9F29-B212-3C91-CE45-04613E0DF7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027E5C63-729D-6FAC-F780-8AFBA53E253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F92234D9-1D75-8832-0C5F-25B1F53D047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A1D35362-8E05-EF70-927D-5D47FF799288}"/>
              </a:ext>
            </a:extLst>
          </p:cNvPr>
          <p:cNvSpPr txBox="1"/>
          <p:nvPr/>
        </p:nvSpPr>
        <p:spPr>
          <a:xfrm>
            <a:off x="512890" y="192367"/>
            <a:ext cx="10364660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Operador E (&amp;&amp;)</a:t>
            </a:r>
          </a:p>
          <a:p>
            <a:endParaRPr lang="pt-BR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 expressão lógica com operador E retorna verdadeiro (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true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 somente se todas as condições forem verdadeiras.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26D77315-B2C4-5243-D3FC-A9367036D8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185" y="2876550"/>
            <a:ext cx="11449629" cy="3314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7733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AD40B1A9-A297-F264-4C2C-65336945DF81}"/>
              </a:ext>
            </a:extLst>
          </p:cNvPr>
          <p:cNvSpPr/>
          <p:nvPr/>
        </p:nvSpPr>
        <p:spPr>
          <a:xfrm>
            <a:off x="0" y="-323807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73EFB343-17F8-260A-81BB-97558FEBFA03}"/>
              </a:ext>
            </a:extLst>
          </p:cNvPr>
          <p:cNvSpPr txBox="1"/>
          <p:nvPr/>
        </p:nvSpPr>
        <p:spPr>
          <a:xfrm>
            <a:off x="138887" y="-323807"/>
            <a:ext cx="4018548" cy="7725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9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43586CC6-D6AA-2FF1-4152-7840A3EBAAEA}"/>
              </a:ext>
            </a:extLst>
          </p:cNvPr>
          <p:cNvSpPr txBox="1"/>
          <p:nvPr/>
        </p:nvSpPr>
        <p:spPr>
          <a:xfrm>
            <a:off x="5272621" y="837338"/>
            <a:ext cx="61764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Variáveis</a:t>
            </a:r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 </a:t>
            </a:r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Constantes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865F3736-FAE2-E92E-54CA-6B61F409F6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3C80D235-A74D-A000-39A0-41BE743BF5B4}"/>
              </a:ext>
            </a:extLst>
          </p:cNvPr>
          <p:cNvSpPr txBox="1"/>
          <p:nvPr/>
        </p:nvSpPr>
        <p:spPr>
          <a:xfrm>
            <a:off x="4892657" y="2096512"/>
            <a:ext cx="716045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Em qualquer linguagem de programação, inclusive </a:t>
            </a:r>
            <a:r>
              <a:rPr lang="pt-BR" sz="32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JavaScript</a:t>
            </a:r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precisamos armazenar informações para utilização posterior. Para isso, utilizamos variáveis e constantes</a:t>
            </a:r>
          </a:p>
        </p:txBody>
      </p:sp>
    </p:spTree>
    <p:extLst>
      <p:ext uri="{BB962C8B-B14F-4D97-AF65-F5344CB8AC3E}">
        <p14:creationId xmlns:p14="http://schemas.microsoft.com/office/powerpoint/2010/main" val="19815035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4E655B-0A11-E7D2-6C6A-E5D60ACA39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D2CA3E79-4C4C-6C48-955B-ED525DCB4E39}"/>
              </a:ext>
            </a:extLst>
          </p:cNvPr>
          <p:cNvSpPr/>
          <p:nvPr/>
        </p:nvSpPr>
        <p:spPr>
          <a:xfrm>
            <a:off x="-138887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46204199-C6DC-EEB5-2FC4-916CE4696376}"/>
              </a:ext>
            </a:extLst>
          </p:cNvPr>
          <p:cNvSpPr txBox="1"/>
          <p:nvPr/>
        </p:nvSpPr>
        <p:spPr>
          <a:xfrm>
            <a:off x="933450" y="323850"/>
            <a:ext cx="10073921" cy="5718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Bora praticar?</a:t>
            </a:r>
          </a:p>
          <a:p>
            <a:pPr>
              <a:lnSpc>
                <a:spcPct val="150000"/>
              </a:lnSpc>
            </a:pPr>
            <a:endParaRPr lang="pt-BR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50000"/>
              </a:lnSpc>
              <a:buNone/>
            </a:pPr>
            <a:r>
              <a:rPr lang="pt-BR" sz="32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console.log((10 &gt; 5) &amp;&amp; (5 &gt; 1));    </a:t>
            </a:r>
          </a:p>
          <a:p>
            <a:pPr>
              <a:lnSpc>
                <a:spcPct val="150000"/>
              </a:lnSpc>
              <a:buNone/>
            </a:pPr>
            <a:r>
              <a:rPr lang="pt-BR" sz="32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console.log((4 == 4) &amp;&amp; (10 &lt; 5));   </a:t>
            </a:r>
          </a:p>
          <a:p>
            <a:pPr>
              <a:lnSpc>
                <a:spcPct val="150000"/>
              </a:lnSpc>
              <a:buNone/>
            </a:pPr>
            <a:r>
              <a:rPr lang="pt-BR" sz="32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console.log((3 &gt;= 2) &amp;&amp; (2 &lt;= 2));   </a:t>
            </a:r>
          </a:p>
          <a:p>
            <a:pPr>
              <a:lnSpc>
                <a:spcPct val="150000"/>
              </a:lnSpc>
              <a:buNone/>
            </a:pPr>
            <a:r>
              <a:rPr lang="pt-BR" sz="32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console.log((7 != 7) &amp;&amp; (5 &gt; 4));    </a:t>
            </a:r>
          </a:p>
          <a:p>
            <a:pPr>
              <a:lnSpc>
                <a:spcPct val="150000"/>
              </a:lnSpc>
            </a:pPr>
            <a:r>
              <a:rPr lang="pt-BR" sz="32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console.log((8 &gt; 3) &amp;&amp; (3 &lt; 10)); </a:t>
            </a:r>
          </a:p>
          <a:p>
            <a:endParaRPr lang="pt-BR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87255561-D801-5E97-BAC4-039025F8A13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6189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250803-6AAD-3754-9874-EF2710FA2B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1CF151FC-CAC9-7618-95AF-83D90576D2D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1395E6B7-9238-AFF6-1123-03D1C25D556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D57D074C-CC40-3E99-417C-15799E40382B}"/>
              </a:ext>
            </a:extLst>
          </p:cNvPr>
          <p:cNvSpPr txBox="1"/>
          <p:nvPr/>
        </p:nvSpPr>
        <p:spPr>
          <a:xfrm>
            <a:off x="512890" y="192367"/>
            <a:ext cx="1036466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Operador OU (||)</a:t>
            </a:r>
          </a:p>
          <a:p>
            <a:endParaRPr lang="pt-BR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 expressão com operador OU retorna verdadeiro (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true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 se pelo menos uma das condições for verdadeira.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1500C8F-C31B-046C-00A3-F2F54A148C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771" y="2763118"/>
            <a:ext cx="11354439" cy="3218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5330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C5670B-DA24-1CED-DC5B-72AE844967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C045C439-7CAA-DCCA-64F2-2F07BBC33F07}"/>
              </a:ext>
            </a:extLst>
          </p:cNvPr>
          <p:cNvSpPr/>
          <p:nvPr/>
        </p:nvSpPr>
        <p:spPr>
          <a:xfrm>
            <a:off x="-138887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7162F410-C6DD-4FC6-E8D9-2DC89257A715}"/>
              </a:ext>
            </a:extLst>
          </p:cNvPr>
          <p:cNvSpPr txBox="1"/>
          <p:nvPr/>
        </p:nvSpPr>
        <p:spPr>
          <a:xfrm>
            <a:off x="933450" y="323850"/>
            <a:ext cx="10073921" cy="5755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Bora praticar?</a:t>
            </a:r>
          </a:p>
          <a:p>
            <a:endParaRPr lang="pt-BR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pt-BR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50000"/>
              </a:lnSpc>
            </a:pPr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console.log((5 &gt; 3) || (10 &lt; 5));   </a:t>
            </a:r>
          </a:p>
          <a:p>
            <a:pPr>
              <a:lnSpc>
                <a:spcPct val="150000"/>
              </a:lnSpc>
            </a:pPr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console.log((2 == 3) || (4 &lt; 1));   </a:t>
            </a:r>
          </a:p>
          <a:p>
            <a:pPr>
              <a:lnSpc>
                <a:spcPct val="150000"/>
              </a:lnSpc>
            </a:pPr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console.log((7 &gt;= 7) || (2 &lt;= 1));  </a:t>
            </a:r>
          </a:p>
          <a:p>
            <a:pPr>
              <a:lnSpc>
                <a:spcPct val="150000"/>
              </a:lnSpc>
            </a:pPr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console.log((6 != 6) || (8 &lt; 10));  </a:t>
            </a:r>
          </a:p>
          <a:p>
            <a:pPr>
              <a:lnSpc>
                <a:spcPct val="150000"/>
              </a:lnSpc>
            </a:pPr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console.log((3 &gt; 5) || (4 &lt; 6)); </a:t>
            </a:r>
          </a:p>
          <a:p>
            <a:endParaRPr lang="pt-BR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036A67E0-E23C-591C-C717-AB750AD3769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12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155349-0D93-55C6-CB6A-90020717C1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0FF9F476-17DA-3442-E64B-2C69A4CBCED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287616F9-15B0-A3AB-00EC-368D0E52F56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D861E4E9-CBC4-8034-D3E5-CC229AF6A1B9}"/>
              </a:ext>
            </a:extLst>
          </p:cNvPr>
          <p:cNvSpPr txBox="1"/>
          <p:nvPr/>
        </p:nvSpPr>
        <p:spPr>
          <a:xfrm>
            <a:off x="512890" y="192367"/>
            <a:ext cx="10364660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Operador NÃO (!)</a:t>
            </a:r>
          </a:p>
          <a:p>
            <a:pPr algn="just"/>
            <a:endParaRPr lang="pt-BR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 operador lógico NÃO é utilizado para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inverter o valor lógico de uma condição.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Transforma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true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em false e vice-versa.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4457487D-C4CB-E5B1-9995-A9986A7E6D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043" y="3290128"/>
            <a:ext cx="10793664" cy="2250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3850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2827C8-F53A-0674-5BD2-3AB4E0E020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8DC9A811-EAD0-3FD3-2FBE-EA958A9F9F4F}"/>
              </a:ext>
            </a:extLst>
          </p:cNvPr>
          <p:cNvSpPr/>
          <p:nvPr/>
        </p:nvSpPr>
        <p:spPr>
          <a:xfrm>
            <a:off x="-138887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3207E439-0575-4020-5A2E-E29334A3D643}"/>
              </a:ext>
            </a:extLst>
          </p:cNvPr>
          <p:cNvSpPr txBox="1"/>
          <p:nvPr/>
        </p:nvSpPr>
        <p:spPr>
          <a:xfrm>
            <a:off x="706035" y="400050"/>
            <a:ext cx="10073921" cy="5163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Estruturas Sequenciais</a:t>
            </a:r>
          </a:p>
          <a:p>
            <a:endParaRPr lang="pt-BR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pt-BR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50000"/>
              </a:lnSpc>
            </a:pPr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As estruturas sequenciais são a forma mais simples de programação. Elas determinam que os comandos devem ser executados linha após linha, da primeira instrução até a última. Não há desvios, condições ou repetições.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DD75F520-F446-93B5-309A-E3C39B793CD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7835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081883-CE2C-0425-5517-5C9C5AD780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D3C7CDD7-1EF8-9FA5-4FBC-7C402A3B9D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928" y="618955"/>
            <a:ext cx="10803652" cy="465317"/>
          </a:xfrm>
          <a:prstGeom prst="rect">
            <a:avLst/>
          </a:prstGeom>
        </p:spPr>
        <p:txBody>
          <a:bodyPr/>
          <a:lstStyle/>
          <a:p>
            <a:r>
              <a:rPr lang="pt-BR" dirty="0"/>
              <a:t>Tipos de dados</a:t>
            </a:r>
          </a:p>
        </p:txBody>
      </p:sp>
      <p:sp>
        <p:nvSpPr>
          <p:cNvPr id="6" name="Rectangle: Rounded Corners 94">
            <a:extLst>
              <a:ext uri="{FF2B5EF4-FFF2-40B4-BE49-F238E27FC236}">
                <a16:creationId xmlns:a16="http://schemas.microsoft.com/office/drawing/2014/main" id="{5A022425-46E9-D8EC-BE68-9EB6B2061F6C}"/>
              </a:ext>
            </a:extLst>
          </p:cNvPr>
          <p:cNvSpPr/>
          <p:nvPr/>
        </p:nvSpPr>
        <p:spPr>
          <a:xfrm>
            <a:off x="6240463" y="1945724"/>
            <a:ext cx="5435600" cy="4016017"/>
          </a:xfrm>
          <a:prstGeom prst="roundRect">
            <a:avLst>
              <a:gd name="adj" fmla="val 9215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: Top Corners Rounded 96">
            <a:extLst>
              <a:ext uri="{FF2B5EF4-FFF2-40B4-BE49-F238E27FC236}">
                <a16:creationId xmlns:a16="http://schemas.microsoft.com/office/drawing/2014/main" id="{0D8FD43F-7FC9-6D9B-1889-349DF601FF9D}"/>
              </a:ext>
            </a:extLst>
          </p:cNvPr>
          <p:cNvSpPr/>
          <p:nvPr/>
        </p:nvSpPr>
        <p:spPr>
          <a:xfrm>
            <a:off x="6246813" y="1593813"/>
            <a:ext cx="5435600" cy="594496"/>
          </a:xfrm>
          <a:prstGeom prst="round2SameRect">
            <a:avLst>
              <a:gd name="adj1" fmla="val 16262"/>
              <a:gd name="adj2" fmla="val 0"/>
            </a:avLst>
          </a:prstGeom>
          <a:solidFill>
            <a:srgbClr val="6254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0" rtlCol="0" anchor="ctr">
            <a:noAutofit/>
          </a:bodyPr>
          <a:lstStyle/>
          <a:p>
            <a:pPr algn="ctr"/>
            <a:endParaRPr lang="pt-BR" sz="28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Rectangle: Rounded Corners 94">
            <a:extLst>
              <a:ext uri="{FF2B5EF4-FFF2-40B4-BE49-F238E27FC236}">
                <a16:creationId xmlns:a16="http://schemas.microsoft.com/office/drawing/2014/main" id="{CFA6A8B0-8008-7AD3-175F-B79D58619698}"/>
              </a:ext>
            </a:extLst>
          </p:cNvPr>
          <p:cNvSpPr/>
          <p:nvPr/>
        </p:nvSpPr>
        <p:spPr>
          <a:xfrm>
            <a:off x="447675" y="1223082"/>
            <a:ext cx="5503863" cy="4738660"/>
          </a:xfrm>
          <a:prstGeom prst="roundRect">
            <a:avLst>
              <a:gd name="adj" fmla="val 9215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7C8DE80C-B1F7-9375-95D6-BCF26D21496F}"/>
              </a:ext>
            </a:extLst>
          </p:cNvPr>
          <p:cNvSpPr txBox="1"/>
          <p:nvPr/>
        </p:nvSpPr>
        <p:spPr>
          <a:xfrm>
            <a:off x="742950" y="1504949"/>
            <a:ext cx="4961372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Aft>
                <a:spcPts val="600"/>
              </a:spcAft>
            </a:pPr>
            <a:r>
              <a:rPr lang="pt-BR" sz="240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JavaScript</a:t>
            </a:r>
            <a:r>
              <a:rPr lang="pt-BR" sz="2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é uma linguagem de programação dinamicamente </a:t>
            </a:r>
            <a:r>
              <a:rPr lang="pt-BR" sz="240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tipada</a:t>
            </a:r>
            <a:r>
              <a:rPr lang="pt-BR" sz="2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ou seja, você não precisa declarar explicitamente o tipo de dado de uma variável. O tipo é definido automaticamente, baseado no valor armazenado nela.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B981A657-D16B-3819-F986-333E20BFF1E3}"/>
              </a:ext>
            </a:extLst>
          </p:cNvPr>
          <p:cNvSpPr txBox="1"/>
          <p:nvPr/>
        </p:nvSpPr>
        <p:spPr>
          <a:xfrm>
            <a:off x="6579763" y="2188309"/>
            <a:ext cx="4578266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2800" indent="-172800" rtl="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String</a:t>
            </a:r>
            <a:endParaRPr lang="pt-BR" sz="2400" dirty="0">
              <a:solidFill>
                <a:schemeClr val="tx1">
                  <a:lumMod val="65000"/>
                  <a:lumOff val="3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172800" indent="-172800" rtl="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240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Numbe</a:t>
            </a:r>
            <a:r>
              <a:rPr lang="pt-BR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</a:t>
            </a:r>
            <a:r>
              <a:rPr lang="pt-B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(</a:t>
            </a:r>
            <a:r>
              <a:rPr lang="pt-BR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infinity</a:t>
            </a:r>
            <a:r>
              <a:rPr lang="pt-B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NaN</a:t>
            </a:r>
            <a:r>
              <a:rPr lang="pt-B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</a:p>
          <a:p>
            <a:pPr marL="172800" indent="-172800" rtl="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240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Boolean</a:t>
            </a:r>
            <a:endParaRPr lang="pt-BR" sz="240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172800" indent="-172800" rtl="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240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Undefined</a:t>
            </a:r>
            <a:endParaRPr lang="pt-BR" sz="240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172800" indent="-172800" rtl="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Null</a:t>
            </a:r>
            <a:endParaRPr lang="pt-BR" sz="240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172800" indent="-172800" rtl="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BigInt</a:t>
            </a:r>
            <a:endParaRPr lang="pt-BR" sz="2400" dirty="0">
              <a:solidFill>
                <a:schemeClr val="tx1">
                  <a:lumMod val="65000"/>
                  <a:lumOff val="3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172800" indent="-172800" rtl="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240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Arrays</a:t>
            </a:r>
            <a:endParaRPr lang="pt-BR" sz="240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F8ED07AB-3C8F-401D-39BC-CF6F16447D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42562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EE5AFD-F5BC-FB41-1130-799BA00A4D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1379D32B-29C4-6DB4-BD8C-B4967CDD1FF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F609E33E-E35D-D2F6-FE73-750F90E0A88C}"/>
              </a:ext>
            </a:extLst>
          </p:cNvPr>
          <p:cNvSpPr txBox="1"/>
          <p:nvPr/>
        </p:nvSpPr>
        <p:spPr>
          <a:xfrm>
            <a:off x="138887" y="-323807"/>
            <a:ext cx="4018548" cy="7725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9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4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DBA52694-4B91-7B24-AC4A-E5B14AF62A9D}"/>
              </a:ext>
            </a:extLst>
          </p:cNvPr>
          <p:cNvSpPr txBox="1"/>
          <p:nvPr/>
        </p:nvSpPr>
        <p:spPr>
          <a:xfrm>
            <a:off x="5491354" y="907300"/>
            <a:ext cx="6192646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Estruturas Condicionais</a:t>
            </a:r>
          </a:p>
          <a:p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As estruturas condicionais são usadas para tomar decisões no código, ou seja, permitem que determinadas ações sejam executadas apenas quando condições específicas forem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verdadeiras.As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estruturas condicionais básicas em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JavaScript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são:if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(se)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else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(senão)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else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if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(senão, se)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6BBC7D8F-41C7-02A3-E5B0-E9A79C3B45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6795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207A3-B353-D7FC-2642-B2DA8DA078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8FB802D0-73B5-03A5-CA3D-95CE5C5A25C0}"/>
              </a:ext>
            </a:extLst>
          </p:cNvPr>
          <p:cNvSpPr/>
          <p:nvPr/>
        </p:nvSpPr>
        <p:spPr>
          <a:xfrm>
            <a:off x="-166047" y="-2484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E1C312D6-05FF-C07A-C2B4-75F5A03E7713}"/>
              </a:ext>
            </a:extLst>
          </p:cNvPr>
          <p:cNvSpPr txBox="1"/>
          <p:nvPr/>
        </p:nvSpPr>
        <p:spPr>
          <a:xfrm>
            <a:off x="1718747" y="499157"/>
            <a:ext cx="9521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Sintaxe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AC5BE80C-A20C-D327-FB16-5454F347633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09727D6C-020B-7FD0-C492-379B8285EAE9}"/>
              </a:ext>
            </a:extLst>
          </p:cNvPr>
          <p:cNvSpPr txBox="1"/>
          <p:nvPr/>
        </p:nvSpPr>
        <p:spPr>
          <a:xfrm>
            <a:off x="676276" y="1790700"/>
            <a:ext cx="1026442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if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(condição){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Executa este bloco de código se a condição for verdadeira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}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if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(condição) {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Executa este bloco de código se a condição for verdadeira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}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else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{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Executa este bloco de código se a condição for falsa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6025698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6769DC-6E9C-9BE6-9D44-D841B5D06C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09129715-6493-27CA-D884-68CEE550B5F8}"/>
              </a:ext>
            </a:extLst>
          </p:cNvPr>
          <p:cNvSpPr/>
          <p:nvPr/>
        </p:nvSpPr>
        <p:spPr>
          <a:xfrm>
            <a:off x="-138887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2C38077C-645B-03AB-9C47-BADA7F9CAE8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5AE81219-7D8C-3122-6F33-D78DABC447A3}"/>
              </a:ext>
            </a:extLst>
          </p:cNvPr>
          <p:cNvSpPr txBox="1"/>
          <p:nvPr/>
        </p:nvSpPr>
        <p:spPr>
          <a:xfrm>
            <a:off x="676276" y="1790700"/>
            <a:ext cx="1026442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if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(condição1) {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Executa este bloco de código se a condição1 for verdadeira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}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else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if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(condição2) {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Executa este bloco de código se a condição2 for verdadeira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}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else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{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Executa este bloco de código se todas as condições anteriores forem falsas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}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F9DA28E3-63E4-CAE4-34D2-294039143FBE}"/>
              </a:ext>
            </a:extLst>
          </p:cNvPr>
          <p:cNvSpPr txBox="1"/>
          <p:nvPr/>
        </p:nvSpPr>
        <p:spPr>
          <a:xfrm>
            <a:off x="1718747" y="499157"/>
            <a:ext cx="9521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Sintaxe</a:t>
            </a:r>
          </a:p>
        </p:txBody>
      </p:sp>
    </p:spTree>
    <p:extLst>
      <p:ext uri="{BB962C8B-B14F-4D97-AF65-F5344CB8AC3E}">
        <p14:creationId xmlns:p14="http://schemas.microsoft.com/office/powerpoint/2010/main" val="42444811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B64427-52BD-41E8-CA62-8F48C48A3E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4CB8BBEC-6D52-3C3E-0FFD-4B21788AF08C}"/>
              </a:ext>
            </a:extLst>
          </p:cNvPr>
          <p:cNvSpPr/>
          <p:nvPr/>
        </p:nvSpPr>
        <p:spPr>
          <a:xfrm>
            <a:off x="-138887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7B1E978A-B4A0-695F-A29A-B85BAEEFD435}"/>
              </a:ext>
            </a:extLst>
          </p:cNvPr>
          <p:cNvSpPr txBox="1"/>
          <p:nvPr/>
        </p:nvSpPr>
        <p:spPr>
          <a:xfrm>
            <a:off x="706035" y="400050"/>
            <a:ext cx="10073921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Estruturas Condicional: </a:t>
            </a:r>
            <a:r>
              <a:rPr lang="pt-BR" sz="32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if</a:t>
            </a:r>
            <a:endParaRPr lang="pt-BR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pt-BR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 instrução </a:t>
            </a:r>
            <a:r>
              <a:rPr lang="pt-BR" sz="32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if</a:t>
            </a:r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executa um bloco de código apenas se uma condição for verdadeira.</a:t>
            </a:r>
          </a:p>
          <a:p>
            <a:endParaRPr lang="pt-BR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pt-BR" sz="32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let</a:t>
            </a:r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idade = 19;</a:t>
            </a:r>
          </a:p>
          <a:p>
            <a:endParaRPr lang="pt-BR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pt-BR" sz="32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if</a:t>
            </a:r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(idade &gt;= 18) {</a:t>
            </a:r>
          </a:p>
          <a:p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console.log("Você é maior de idade.");</a:t>
            </a:r>
          </a:p>
          <a:p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}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FCD2C92D-ED05-7612-491F-8B4C128E67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6969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870AEA6D-166F-FE0D-39D6-02A3C2FFD616}"/>
              </a:ext>
            </a:extLst>
          </p:cNvPr>
          <p:cNvSpPr/>
          <p:nvPr/>
        </p:nvSpPr>
        <p:spPr>
          <a:xfrm>
            <a:off x="942974" y="2966464"/>
            <a:ext cx="10725151" cy="11014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7C18FF5C-6892-E1C8-26FF-9EA816BFC760}"/>
              </a:ext>
            </a:extLst>
          </p:cNvPr>
          <p:cNvSpPr/>
          <p:nvPr/>
        </p:nvSpPr>
        <p:spPr>
          <a:xfrm>
            <a:off x="942974" y="4182253"/>
            <a:ext cx="10725151" cy="172324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0FF6D4DB-6A2A-FD6C-52F7-9BF1FD29C360}"/>
              </a:ext>
            </a:extLst>
          </p:cNvPr>
          <p:cNvSpPr/>
          <p:nvPr/>
        </p:nvSpPr>
        <p:spPr>
          <a:xfrm>
            <a:off x="942973" y="1697641"/>
            <a:ext cx="10587037" cy="116046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2AE398D-14B4-CBAB-ACA7-9268016EB1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4423" y="1953283"/>
            <a:ext cx="10039351" cy="623920"/>
          </a:xfrm>
        </p:spPr>
        <p:txBody>
          <a:bodyPr/>
          <a:lstStyle/>
          <a:p>
            <a:pPr>
              <a:spcBef>
                <a:spcPts val="2800"/>
              </a:spcBef>
            </a:pPr>
            <a:r>
              <a:rPr lang="pt-B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Variável é um espaço na memória onde você pode armazenar e alterar valores durante a execução do seu programa.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7FF57582-1C82-4848-283C-CAB4691EDA51}"/>
              </a:ext>
            </a:extLst>
          </p:cNvPr>
          <p:cNvSpPr txBox="1"/>
          <p:nvPr/>
        </p:nvSpPr>
        <p:spPr>
          <a:xfrm>
            <a:off x="10884732" y="127270"/>
            <a:ext cx="115937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pt-BR" sz="1000" b="1" dirty="0">
                <a:solidFill>
                  <a:schemeClr val="bg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confidencial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8762B4DB-2D5F-F52A-97EF-BDCE66C57B53}"/>
              </a:ext>
            </a:extLst>
          </p:cNvPr>
          <p:cNvSpPr txBox="1"/>
          <p:nvPr/>
        </p:nvSpPr>
        <p:spPr>
          <a:xfrm>
            <a:off x="1071562" y="3113745"/>
            <a:ext cx="10587036" cy="28571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2800"/>
              </a:spcBef>
            </a:pPr>
            <a:r>
              <a:rPr lang="pt-B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Constante é também um espaço na memória, mas o valor armazenado não pode ser alterado após sua inicialização.</a:t>
            </a:r>
          </a:p>
          <a:p>
            <a:pPr>
              <a:spcBef>
                <a:spcPts val="2800"/>
              </a:spcBef>
            </a:pPr>
            <a:r>
              <a:rPr lang="pt-B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 alocação básica de memória é a mesma para var, </a:t>
            </a:r>
            <a:r>
              <a:rPr lang="pt-BR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let</a:t>
            </a:r>
            <a:r>
              <a:rPr lang="pt-B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 </a:t>
            </a:r>
            <a:r>
              <a:rPr lang="pt-BR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const</a:t>
            </a:r>
            <a:r>
              <a:rPr lang="pt-B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mas as diferenças aparecem no comportamento relacionado a escopo e modificação dos valores.</a:t>
            </a:r>
          </a:p>
          <a:p>
            <a:pPr>
              <a:spcBef>
                <a:spcPts val="2800"/>
              </a:spcBef>
            </a:pPr>
            <a:endParaRPr lang="pt-BR" sz="1300" dirty="0">
              <a:solidFill>
                <a:schemeClr val="tx1">
                  <a:lumMod val="65000"/>
                  <a:lumOff val="3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16517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533439-6E20-FD26-B1E5-FBFD640525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FA6548EA-3978-13E9-EBE6-D615D482ACED}"/>
              </a:ext>
            </a:extLst>
          </p:cNvPr>
          <p:cNvSpPr/>
          <p:nvPr/>
        </p:nvSpPr>
        <p:spPr>
          <a:xfrm>
            <a:off x="-138887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D69EEAE1-6742-7016-E650-5AC2056E412E}"/>
              </a:ext>
            </a:extLst>
          </p:cNvPr>
          <p:cNvSpPr txBox="1"/>
          <p:nvPr/>
        </p:nvSpPr>
        <p:spPr>
          <a:xfrm>
            <a:off x="706035" y="400050"/>
            <a:ext cx="10073921" cy="649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Estruturas Condicional: </a:t>
            </a:r>
            <a:r>
              <a:rPr lang="pt-BR" sz="32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else</a:t>
            </a:r>
            <a:endParaRPr lang="pt-BR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pt-BR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 instrução </a:t>
            </a:r>
            <a:r>
              <a:rPr lang="pt-BR" sz="32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else</a:t>
            </a:r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executa um bloco de código quando a condição do </a:t>
            </a:r>
            <a:r>
              <a:rPr lang="pt-BR" sz="32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if</a:t>
            </a:r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não for verdadeira.</a:t>
            </a:r>
          </a:p>
          <a:p>
            <a:endParaRPr lang="pt-BR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pt-BR" sz="32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let</a:t>
            </a:r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idade = 15;</a:t>
            </a:r>
          </a:p>
          <a:p>
            <a:endParaRPr lang="pt-BR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pt-BR" sz="32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if</a:t>
            </a:r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(idade &gt;= 18) {</a:t>
            </a:r>
          </a:p>
          <a:p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console.log("Você é maior de idade.");</a:t>
            </a:r>
          </a:p>
          <a:p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} </a:t>
            </a:r>
            <a:r>
              <a:rPr lang="pt-BR" sz="32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else</a:t>
            </a:r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{</a:t>
            </a:r>
          </a:p>
          <a:p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console.log("Você é menor de idade.");</a:t>
            </a:r>
          </a:p>
          <a:p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}</a:t>
            </a:r>
          </a:p>
          <a:p>
            <a:endParaRPr lang="pt-BR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3B67729F-6E5D-BF60-FCCB-73999EE8225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4097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E690F0-C8F5-F4CA-2A76-2C42F12B6C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7BB29243-AFD3-C762-5F69-4143CDAAB144}"/>
              </a:ext>
            </a:extLst>
          </p:cNvPr>
          <p:cNvSpPr/>
          <p:nvPr/>
        </p:nvSpPr>
        <p:spPr>
          <a:xfrm>
            <a:off x="-138887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52DC204B-8C6F-077E-E259-47A3440869D3}"/>
              </a:ext>
            </a:extLst>
          </p:cNvPr>
          <p:cNvSpPr txBox="1"/>
          <p:nvPr/>
        </p:nvSpPr>
        <p:spPr>
          <a:xfrm>
            <a:off x="706035" y="400050"/>
            <a:ext cx="10073921" cy="7909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Estruturas Condicional: </a:t>
            </a:r>
            <a:r>
              <a:rPr lang="pt-BR" sz="32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else</a:t>
            </a:r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32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if</a:t>
            </a:r>
            <a:endParaRPr lang="pt-BR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pt-BR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 </a:t>
            </a:r>
            <a:r>
              <a:rPr lang="pt-BR" sz="32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else</a:t>
            </a:r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32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if</a:t>
            </a:r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é usado quando temos mais de duas possibilidades para testar.</a:t>
            </a:r>
          </a:p>
          <a:p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let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idade = 70;</a:t>
            </a:r>
          </a:p>
          <a:p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if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(idade &lt; 18) {</a:t>
            </a:r>
          </a:p>
          <a:p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console.log("Menor de idade.");</a:t>
            </a:r>
          </a:p>
          <a:p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}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else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if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(idade &gt;= 18 &amp;&amp; idade &lt; 60) {</a:t>
            </a:r>
          </a:p>
          <a:p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console.log("Adulto.");</a:t>
            </a:r>
          </a:p>
          <a:p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}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else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{</a:t>
            </a:r>
          </a:p>
          <a:p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console.log("Idoso.");</a:t>
            </a:r>
          </a:p>
          <a:p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}</a:t>
            </a:r>
          </a:p>
          <a:p>
            <a:endParaRPr lang="pt-BR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pt-BR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pt-BR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CF929725-68CE-A46B-665C-4BB5FB5190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6635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8FFCCC-070F-6270-3AA4-1E4383750F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EFB90896-4704-9DC3-FD09-55150EE8CBB7}"/>
              </a:ext>
            </a:extLst>
          </p:cNvPr>
          <p:cNvSpPr/>
          <p:nvPr/>
        </p:nvSpPr>
        <p:spPr>
          <a:xfrm>
            <a:off x="-138887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E543C7DE-5010-FA2D-A128-BB504C2D6871}"/>
              </a:ext>
            </a:extLst>
          </p:cNvPr>
          <p:cNvSpPr txBox="1"/>
          <p:nvPr/>
        </p:nvSpPr>
        <p:spPr>
          <a:xfrm>
            <a:off x="1727800" y="499157"/>
            <a:ext cx="9521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Verificar idade e tipo de voto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2A4746A8-FC9C-1823-DDD2-1D3FA36EFF9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5E888F60-6994-099A-98F0-D1FA04F9A43F}"/>
              </a:ext>
            </a:extLst>
          </p:cNvPr>
          <p:cNvSpPr txBox="1"/>
          <p:nvPr/>
        </p:nvSpPr>
        <p:spPr>
          <a:xfrm>
            <a:off x="676276" y="1790700"/>
            <a:ext cx="1026442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Problema: Crie um programa que verifique a idade de uma pessoa e classifique seu tipo de voto: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Obrigatório: Entre 18 e 70 anos.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Facultativo: Entre 16 e 17 anos, ou maior de 70 anos.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Não permitido: Menor de 16 anos.</a:t>
            </a:r>
          </a:p>
        </p:txBody>
      </p:sp>
    </p:spTree>
    <p:extLst>
      <p:ext uri="{BB962C8B-B14F-4D97-AF65-F5344CB8AC3E}">
        <p14:creationId xmlns:p14="http://schemas.microsoft.com/office/powerpoint/2010/main" val="9949901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70F13A-1CF9-F327-EF4F-7F4FB72E90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6B2AB90B-04D8-B505-8B67-12A74FD0207A}"/>
              </a:ext>
            </a:extLst>
          </p:cNvPr>
          <p:cNvSpPr/>
          <p:nvPr/>
        </p:nvSpPr>
        <p:spPr>
          <a:xfrm>
            <a:off x="-138887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3325E2A9-72C4-6A4E-E83A-04711A6A1408}"/>
              </a:ext>
            </a:extLst>
          </p:cNvPr>
          <p:cNvSpPr txBox="1"/>
          <p:nvPr/>
        </p:nvSpPr>
        <p:spPr>
          <a:xfrm>
            <a:off x="1718747" y="499157"/>
            <a:ext cx="9521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Verificar saldo bancário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E69D57D8-B54E-8F15-6517-AE23BACB08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7264A1C1-A4C5-9D9D-ECF1-207CBAA6C027}"/>
              </a:ext>
            </a:extLst>
          </p:cNvPr>
          <p:cNvSpPr txBox="1"/>
          <p:nvPr/>
        </p:nvSpPr>
        <p:spPr>
          <a:xfrm>
            <a:off x="676276" y="1790700"/>
            <a:ext cx="10264420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pt-BR" sz="3200" b="1" dirty="0">
                <a:solidFill>
                  <a:schemeClr val="bg1"/>
                </a:solidFill>
              </a:rPr>
              <a:t>Problema</a:t>
            </a:r>
            <a:r>
              <a:rPr lang="pt-BR" sz="3200" dirty="0">
                <a:solidFill>
                  <a:schemeClr val="bg1"/>
                </a:solidFill>
              </a:rPr>
              <a:t>: Crie um programa que verifique o saldo de uma conta bancária e informe o status:</a:t>
            </a:r>
          </a:p>
          <a:p>
            <a:pPr>
              <a:buNone/>
            </a:pPr>
            <a:endParaRPr lang="pt-BR" sz="32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chemeClr val="bg1"/>
                </a:solidFill>
              </a:rPr>
              <a:t>Se o saldo for maior que R$5000, informe "Saldo excelente".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chemeClr val="bg1"/>
                </a:solidFill>
              </a:rPr>
              <a:t>Se o saldo for entre R$1000 e R$5000, informe "Saldo bom".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chemeClr val="bg1"/>
                </a:solidFill>
              </a:rPr>
              <a:t>Se o saldo for menor que R$1000, informe "Saldo baixo".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3920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129972-1F39-C70E-86E8-8B5DA57D19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660B0279-1716-E7F6-6269-79B09403CB73}"/>
              </a:ext>
            </a:extLst>
          </p:cNvPr>
          <p:cNvSpPr/>
          <p:nvPr/>
        </p:nvSpPr>
        <p:spPr>
          <a:xfrm>
            <a:off x="-138887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AF94092C-8522-07D4-7A16-4DDAF4388446}"/>
              </a:ext>
            </a:extLst>
          </p:cNvPr>
          <p:cNvSpPr txBox="1"/>
          <p:nvPr/>
        </p:nvSpPr>
        <p:spPr>
          <a:xfrm>
            <a:off x="1718747" y="499157"/>
            <a:ext cx="9521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Sistema de classificação de produtos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FD998656-5E5A-91FA-7645-72DEC2660F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4F9B26A3-C2E9-7FA2-868D-F96CF3D0FDB8}"/>
              </a:ext>
            </a:extLst>
          </p:cNvPr>
          <p:cNvSpPr txBox="1"/>
          <p:nvPr/>
        </p:nvSpPr>
        <p:spPr>
          <a:xfrm>
            <a:off x="676276" y="1790700"/>
            <a:ext cx="1026442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pt-BR" sz="3200" b="1" dirty="0">
                <a:solidFill>
                  <a:schemeClr val="bg1"/>
                </a:solidFill>
              </a:rPr>
              <a:t>Problema</a:t>
            </a:r>
            <a:r>
              <a:rPr lang="pt-BR" sz="3200" dirty="0">
                <a:solidFill>
                  <a:schemeClr val="bg1"/>
                </a:solidFill>
              </a:rPr>
              <a:t>: Crie um programa que classifique produtos com base no preço:</a:t>
            </a:r>
          </a:p>
          <a:p>
            <a:pPr>
              <a:buNone/>
            </a:pPr>
            <a:endParaRPr lang="pt-BR" sz="32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chemeClr val="bg1"/>
                </a:solidFill>
              </a:rPr>
              <a:t>Produtos com preço abaixo de R$10 são "Baratos".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chemeClr val="bg1"/>
                </a:solidFill>
              </a:rPr>
              <a:t>Produtos com preço entre R$10 e R$50 são "Médios".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chemeClr val="bg1"/>
                </a:solidFill>
              </a:rPr>
              <a:t>Produtos com preço acima de R$50 são "Caros".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05487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B45D12-AE1C-B18E-81B4-CDE9FDAD6F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7D0F5537-D1DC-928C-A20D-86424F1BCF05}"/>
              </a:ext>
            </a:extLst>
          </p:cNvPr>
          <p:cNvSpPr/>
          <p:nvPr/>
        </p:nvSpPr>
        <p:spPr>
          <a:xfrm>
            <a:off x="-138887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FAB6E57-722A-B315-F4FF-24AC7A9D1175}"/>
              </a:ext>
            </a:extLst>
          </p:cNvPr>
          <p:cNvSpPr txBox="1"/>
          <p:nvPr/>
        </p:nvSpPr>
        <p:spPr>
          <a:xfrm>
            <a:off x="1718747" y="499157"/>
            <a:ext cx="9521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</a:rPr>
              <a:t>Classificação de temperatura</a:t>
            </a:r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endParaRPr lang="pt-BR" sz="3200" b="1" dirty="0">
              <a:solidFill>
                <a:schemeClr val="bg1"/>
              </a:solidFill>
            </a:endParaRP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DAE2B5D0-6AA1-C13A-D210-D4201DC049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E0C804AB-9E65-0B91-FE54-F1BEE84BD54C}"/>
              </a:ext>
            </a:extLst>
          </p:cNvPr>
          <p:cNvSpPr txBox="1"/>
          <p:nvPr/>
        </p:nvSpPr>
        <p:spPr>
          <a:xfrm>
            <a:off x="676276" y="1790700"/>
            <a:ext cx="10264420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pt-BR" sz="3200" b="1" dirty="0">
                <a:solidFill>
                  <a:schemeClr val="bg1"/>
                </a:solidFill>
              </a:rPr>
              <a:t>Problema</a:t>
            </a:r>
            <a:r>
              <a:rPr lang="pt-BR" sz="3200" dirty="0">
                <a:solidFill>
                  <a:schemeClr val="bg1"/>
                </a:solidFill>
              </a:rPr>
              <a:t>: Crie um programa que classifique a temperatura de acordo com a tabela abaixo: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chemeClr val="bg1"/>
                </a:solidFill>
              </a:rPr>
              <a:t>Se a temperatura for abaixo de 15°C, classifique como "Frio".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chemeClr val="bg1"/>
                </a:solidFill>
              </a:rPr>
              <a:t>Se a temperatura for entre 15°C e 25°C, classifique como "Ameno".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chemeClr val="bg1"/>
                </a:solidFill>
              </a:rPr>
              <a:t>Se a temperatura for acima de 25°C, classifique como "Quente".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92488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DDA0BE-C843-7448-5A76-F1F1FFFC49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8379E990-F0D2-2CF7-4674-79FA106343BE}"/>
              </a:ext>
            </a:extLst>
          </p:cNvPr>
          <p:cNvSpPr/>
          <p:nvPr/>
        </p:nvSpPr>
        <p:spPr>
          <a:xfrm>
            <a:off x="-138887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84DB4B79-AA7E-3269-43D6-6455015E7474}"/>
              </a:ext>
            </a:extLst>
          </p:cNvPr>
          <p:cNvSpPr txBox="1"/>
          <p:nvPr/>
        </p:nvSpPr>
        <p:spPr>
          <a:xfrm>
            <a:off x="1718747" y="499157"/>
            <a:ext cx="9521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Switch case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D6E831D5-942B-9DA8-4A30-FE37B4F0AD6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0B40FDFB-BCC0-FF17-6467-4F8421B41172}"/>
              </a:ext>
            </a:extLst>
          </p:cNvPr>
          <p:cNvSpPr txBox="1"/>
          <p:nvPr/>
        </p:nvSpPr>
        <p:spPr>
          <a:xfrm>
            <a:off x="676276" y="1790700"/>
            <a:ext cx="1026442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 switch case é uma estrutural condicional que avalia uma variável ou expressão e executa o código correspondente ao valor dessa variável ou expressão. O switch é usado quando você tem várias condições a verificar, baseadas no valor de uma variável ou expressão, de forma mais limpa e legível do que com vários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if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...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else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378161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E2E2D5-64AB-1DF0-0A45-E036F522A1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B27C5CB3-0B1A-4131-D7DC-1F36D551CD1C}"/>
              </a:ext>
            </a:extLst>
          </p:cNvPr>
          <p:cNvSpPr/>
          <p:nvPr/>
        </p:nvSpPr>
        <p:spPr>
          <a:xfrm>
            <a:off x="-138887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7D4E53C-0991-875A-5F08-422EB91BAE19}"/>
              </a:ext>
            </a:extLst>
          </p:cNvPr>
          <p:cNvSpPr txBox="1"/>
          <p:nvPr/>
        </p:nvSpPr>
        <p:spPr>
          <a:xfrm>
            <a:off x="1718747" y="499157"/>
            <a:ext cx="9521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Sintaxe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21C77BD7-BC97-F1EA-FBAF-8A5DD1F6F1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8273DEBE-EC52-4297-B228-564DAF4240CD}"/>
              </a:ext>
            </a:extLst>
          </p:cNvPr>
          <p:cNvSpPr txBox="1"/>
          <p:nvPr/>
        </p:nvSpPr>
        <p:spPr>
          <a:xfrm>
            <a:off x="515536" y="1147904"/>
            <a:ext cx="10264420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switch (expressão) {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case valor1: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// Código executado se a expressão for igual a valor1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break;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case valor2: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// Código executado se a expressão for igual a valor2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break;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default: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// Código executado se a expressão não for igual a nenhum dos valores acima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}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65273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015D95-E095-F42B-1ECD-5B70F19260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3D7709EF-DA81-FE95-ACE0-85426871CBBF}"/>
              </a:ext>
            </a:extLst>
          </p:cNvPr>
          <p:cNvSpPr/>
          <p:nvPr/>
        </p:nvSpPr>
        <p:spPr>
          <a:xfrm>
            <a:off x="-138887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04DA880F-26BC-F508-B6E2-1CE35CA8675F}"/>
              </a:ext>
            </a:extLst>
          </p:cNvPr>
          <p:cNvSpPr txBox="1"/>
          <p:nvPr/>
        </p:nvSpPr>
        <p:spPr>
          <a:xfrm>
            <a:off x="740973" y="693718"/>
            <a:ext cx="952147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Quando usar switch case?</a:t>
            </a:r>
          </a:p>
          <a:p>
            <a:endParaRPr lang="pt-BR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55DA1D52-FE59-4F69-AC72-12AFDD2A325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7C7FFC06-E44E-1113-C4BB-29CA8D560671}"/>
              </a:ext>
            </a:extLst>
          </p:cNvPr>
          <p:cNvSpPr txBox="1"/>
          <p:nvPr/>
        </p:nvSpPr>
        <p:spPr>
          <a:xfrm>
            <a:off x="676276" y="1790700"/>
            <a:ext cx="1026442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Múltiplas condições: Quando você tem várias alternativas possíveis e quer comparar um valor com essas alternativas.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Leitura mais limpa: Usar switch case torna o código mais legível quando comparado a múltiplos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if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...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else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especialmente se você estiver lidando com muitos valores possíveis.</a:t>
            </a:r>
          </a:p>
        </p:txBody>
      </p:sp>
    </p:spTree>
    <p:extLst>
      <p:ext uri="{BB962C8B-B14F-4D97-AF65-F5344CB8AC3E}">
        <p14:creationId xmlns:p14="http://schemas.microsoft.com/office/powerpoint/2010/main" val="394102141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B79BCC-0B33-9A2A-6437-EB561ADE77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98EF36FE-F6A0-AADF-EEB3-F0CC8B5822F9}"/>
              </a:ext>
            </a:extLst>
          </p:cNvPr>
          <p:cNvSpPr/>
          <p:nvPr/>
        </p:nvSpPr>
        <p:spPr>
          <a:xfrm>
            <a:off x="-138887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741302D3-9FEF-53DC-EC77-9B20D1914FB2}"/>
              </a:ext>
            </a:extLst>
          </p:cNvPr>
          <p:cNvSpPr txBox="1"/>
          <p:nvPr/>
        </p:nvSpPr>
        <p:spPr>
          <a:xfrm>
            <a:off x="1718747" y="499157"/>
            <a:ext cx="9521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Identificar a estação do ano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3E264C81-0E4F-0448-1555-D6A5BE78D8E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C62E636E-6BAC-9028-E020-1007CE3BD021}"/>
              </a:ext>
            </a:extLst>
          </p:cNvPr>
          <p:cNvSpPr txBox="1"/>
          <p:nvPr/>
        </p:nvSpPr>
        <p:spPr>
          <a:xfrm>
            <a:off x="676276" y="1790700"/>
            <a:ext cx="1026442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pt-BR" sz="2800" b="1" dirty="0">
                <a:solidFill>
                  <a:schemeClr val="bg1"/>
                </a:solidFill>
              </a:rPr>
              <a:t>Problema</a:t>
            </a:r>
            <a:r>
              <a:rPr lang="pt-BR" sz="2800" dirty="0">
                <a:solidFill>
                  <a:schemeClr val="bg1"/>
                </a:solidFill>
              </a:rPr>
              <a:t>: Crie um programa que, dado o número do mês (1 para janeiro, 2 para fevereiro, etc.), exiba qual estação do ano corresponde a esse mês. Considere:</a:t>
            </a:r>
          </a:p>
          <a:p>
            <a:pPr>
              <a:buNone/>
            </a:pPr>
            <a:endParaRPr lang="pt-BR" sz="28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bg1"/>
                </a:solidFill>
              </a:rPr>
              <a:t>Meses de 12 a 2 são </a:t>
            </a:r>
            <a:r>
              <a:rPr lang="pt-BR" sz="2800" b="1" dirty="0">
                <a:solidFill>
                  <a:schemeClr val="bg1"/>
                </a:solidFill>
              </a:rPr>
              <a:t>Verão</a:t>
            </a:r>
            <a:r>
              <a:rPr lang="pt-BR" sz="2800" dirty="0">
                <a:solidFill>
                  <a:schemeClr val="bg1"/>
                </a:solidFill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bg1"/>
                </a:solidFill>
              </a:rPr>
              <a:t>Meses de 3 a 5 são </a:t>
            </a:r>
            <a:r>
              <a:rPr lang="pt-BR" sz="2800" b="1" dirty="0">
                <a:solidFill>
                  <a:schemeClr val="bg1"/>
                </a:solidFill>
              </a:rPr>
              <a:t>Outono</a:t>
            </a:r>
            <a:r>
              <a:rPr lang="pt-BR" sz="2800" dirty="0">
                <a:solidFill>
                  <a:schemeClr val="bg1"/>
                </a:solidFill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bg1"/>
                </a:solidFill>
              </a:rPr>
              <a:t>Meses de 6 a 8 são </a:t>
            </a:r>
            <a:r>
              <a:rPr lang="pt-BR" sz="2800" b="1" dirty="0">
                <a:solidFill>
                  <a:schemeClr val="bg1"/>
                </a:solidFill>
              </a:rPr>
              <a:t>Inverno</a:t>
            </a:r>
            <a:r>
              <a:rPr lang="pt-BR" sz="2800" dirty="0">
                <a:solidFill>
                  <a:schemeClr val="bg1"/>
                </a:solidFill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bg1"/>
                </a:solidFill>
              </a:rPr>
              <a:t>Meses de 9 a 11 são </a:t>
            </a:r>
            <a:r>
              <a:rPr lang="pt-BR" sz="2800" b="1" dirty="0">
                <a:solidFill>
                  <a:schemeClr val="bg1"/>
                </a:solidFill>
              </a:rPr>
              <a:t>Primavera</a:t>
            </a:r>
            <a:r>
              <a:rPr lang="pt-BR" sz="2800" dirty="0">
                <a:solidFill>
                  <a:schemeClr val="bg1"/>
                </a:solidFill>
              </a:rPr>
              <a:t>.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82901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71E8E22E-5D68-AC58-0866-8BC937FB43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Memória do PC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BCE72D01-5B13-A56E-F79A-5B70DA8EEA46}"/>
              </a:ext>
            </a:extLst>
          </p:cNvPr>
          <p:cNvSpPr txBox="1"/>
          <p:nvPr/>
        </p:nvSpPr>
        <p:spPr>
          <a:xfrm>
            <a:off x="762828" y="2208443"/>
            <a:ext cx="5333172" cy="2523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 memória é um recurso limitado e essencial que o computador utiliza para armazenar e acessar rapidamente informações durante a execução de um programa.</a:t>
            </a:r>
            <a:endParaRPr kumimoji="0" lang="pt-BR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graphicFrame>
        <p:nvGraphicFramePr>
          <p:cNvPr id="3" name="Gráfico 2">
            <a:extLst>
              <a:ext uri="{FF2B5EF4-FFF2-40B4-BE49-F238E27FC236}">
                <a16:creationId xmlns:a16="http://schemas.microsoft.com/office/drawing/2014/main" id="{C02B8970-CBD3-9BCF-9BA6-9757BA2D2F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29817998"/>
              </p:ext>
            </p:extLst>
          </p:nvPr>
        </p:nvGraphicFramePr>
        <p:xfrm>
          <a:off x="4608946" y="931332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36847331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559981-DB6F-3C2D-2A34-57BD8B04E4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E95659AF-B290-FF64-3659-D54E8897BF69}"/>
              </a:ext>
            </a:extLst>
          </p:cNvPr>
          <p:cNvSpPr/>
          <p:nvPr/>
        </p:nvSpPr>
        <p:spPr>
          <a:xfrm>
            <a:off x="-138887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3B39CC2-C401-E870-C258-F0B618AF06D0}"/>
              </a:ext>
            </a:extLst>
          </p:cNvPr>
          <p:cNvSpPr txBox="1"/>
          <p:nvPr/>
        </p:nvSpPr>
        <p:spPr>
          <a:xfrm>
            <a:off x="1718747" y="499157"/>
            <a:ext cx="9521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Identificar o tipo de triângulo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CDA98CEE-AAAD-6527-9445-720862B0995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64B636B7-1BA1-BFE2-BAD4-EB9933468928}"/>
              </a:ext>
            </a:extLst>
          </p:cNvPr>
          <p:cNvSpPr txBox="1"/>
          <p:nvPr/>
        </p:nvSpPr>
        <p:spPr>
          <a:xfrm>
            <a:off x="676276" y="1790700"/>
            <a:ext cx="1026442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pt-BR" sz="3200" b="1" dirty="0">
                <a:solidFill>
                  <a:schemeClr val="bg1"/>
                </a:solidFill>
              </a:rPr>
              <a:t>Problema</a:t>
            </a:r>
            <a:r>
              <a:rPr lang="pt-BR" sz="3200" dirty="0">
                <a:solidFill>
                  <a:schemeClr val="bg1"/>
                </a:solidFill>
              </a:rPr>
              <a:t>: Crie um programa que, dado três valores representando os lados de um triângulo, identifique seu tipo:</a:t>
            </a:r>
          </a:p>
          <a:p>
            <a:pPr>
              <a:buNone/>
            </a:pPr>
            <a:endParaRPr lang="pt-BR" sz="32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chemeClr val="bg1"/>
                </a:solidFill>
              </a:rPr>
              <a:t>Se os três lados forem iguais: </a:t>
            </a:r>
            <a:r>
              <a:rPr lang="pt-BR" sz="3200" b="1" dirty="0">
                <a:solidFill>
                  <a:schemeClr val="bg1"/>
                </a:solidFill>
              </a:rPr>
              <a:t>Equilátero</a:t>
            </a:r>
            <a:r>
              <a:rPr lang="pt-BR" sz="3200" dirty="0">
                <a:solidFill>
                  <a:schemeClr val="bg1"/>
                </a:solidFill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chemeClr val="bg1"/>
                </a:solidFill>
              </a:rPr>
              <a:t>Se dois lados forem iguais: </a:t>
            </a:r>
            <a:r>
              <a:rPr lang="pt-BR" sz="3200" b="1" dirty="0">
                <a:solidFill>
                  <a:schemeClr val="bg1"/>
                </a:solidFill>
              </a:rPr>
              <a:t>Isósceles</a:t>
            </a:r>
            <a:r>
              <a:rPr lang="pt-BR" sz="3200" dirty="0">
                <a:solidFill>
                  <a:schemeClr val="bg1"/>
                </a:solidFill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chemeClr val="bg1"/>
                </a:solidFill>
              </a:rPr>
              <a:t>Se nenhum lado for igual: </a:t>
            </a:r>
            <a:r>
              <a:rPr lang="pt-BR" sz="3200" b="1" dirty="0">
                <a:solidFill>
                  <a:schemeClr val="bg1"/>
                </a:solidFill>
              </a:rPr>
              <a:t>Escaleno</a:t>
            </a:r>
            <a:r>
              <a:rPr lang="pt-BR" sz="3200" dirty="0">
                <a:solidFill>
                  <a:schemeClr val="bg1"/>
                </a:solidFill>
              </a:rPr>
              <a:t>.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799502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AD40B1A9-A297-F264-4C2C-65336945DF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73EFB343-17F8-260A-81BB-97558FEBFA03}"/>
              </a:ext>
            </a:extLst>
          </p:cNvPr>
          <p:cNvSpPr txBox="1"/>
          <p:nvPr/>
        </p:nvSpPr>
        <p:spPr>
          <a:xfrm>
            <a:off x="138887" y="-323807"/>
            <a:ext cx="4018548" cy="7725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9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5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43586CC6-D6AA-2FF1-4152-7840A3EBAAEA}"/>
              </a:ext>
            </a:extLst>
          </p:cNvPr>
          <p:cNvSpPr txBox="1"/>
          <p:nvPr/>
        </p:nvSpPr>
        <p:spPr>
          <a:xfrm>
            <a:off x="5201914" y="895842"/>
            <a:ext cx="643335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Estruturas de Repetição</a:t>
            </a:r>
          </a:p>
          <a:p>
            <a:endParaRPr lang="pt-BR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endParaRPr lang="pt-BR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pt-BR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As estruturas de repetição (loops) são fundamentais para otimizar o código e evitar a repetição de instruções. Quando trabalhamos com grandes volumes de dados, é importante que as estruturas de repetição sejam eficientes.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2A65628B-E8FD-5895-F73D-D04EDB41F2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05924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2DA7FE-16A8-E846-5EE7-6051A94E50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1332C61B-0122-0762-15B1-E62FEC113499}"/>
              </a:ext>
            </a:extLst>
          </p:cNvPr>
          <p:cNvSpPr/>
          <p:nvPr/>
        </p:nvSpPr>
        <p:spPr>
          <a:xfrm>
            <a:off x="-138887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0BA58C6A-8683-ECB3-0020-3CEA98C5EDE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7245D2A4-EA30-C7B0-9FE2-A33C76E7B686}"/>
              </a:ext>
            </a:extLst>
          </p:cNvPr>
          <p:cNvSpPr txBox="1"/>
          <p:nvPr/>
        </p:nvSpPr>
        <p:spPr>
          <a:xfrm>
            <a:off x="824903" y="948727"/>
            <a:ext cx="10264420" cy="4955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pt-BR" sz="3600" b="1" dirty="0">
                <a:solidFill>
                  <a:schemeClr val="bg1"/>
                </a:solidFill>
              </a:rPr>
              <a:t>Loops permitem que você:</a:t>
            </a:r>
          </a:p>
          <a:p>
            <a:pPr>
              <a:buNone/>
            </a:pPr>
            <a:endParaRPr lang="pt-BR" sz="28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chemeClr val="bg1"/>
                </a:solidFill>
              </a:rPr>
              <a:t>Evite redundância de código</a:t>
            </a:r>
            <a:r>
              <a:rPr lang="pt-BR" sz="2800" dirty="0">
                <a:solidFill>
                  <a:schemeClr val="bg1"/>
                </a:solidFill>
              </a:rPr>
              <a:t>: Não precisamos escrever o mesmo código várias vezes.</a:t>
            </a:r>
          </a:p>
          <a:p>
            <a:pPr>
              <a:buFont typeface="Arial" panose="020B0604020202020204" pitchFamily="34" charset="0"/>
              <a:buChar char="•"/>
            </a:pPr>
            <a:endParaRPr lang="pt-BR" sz="28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chemeClr val="bg1"/>
                </a:solidFill>
              </a:rPr>
              <a:t>Automatize tarefas repetitivas</a:t>
            </a:r>
            <a:r>
              <a:rPr lang="pt-BR" sz="2800" dirty="0">
                <a:solidFill>
                  <a:schemeClr val="bg1"/>
                </a:solidFill>
              </a:rPr>
              <a:t>: Como iterar sobre </a:t>
            </a:r>
            <a:r>
              <a:rPr lang="pt-BR" sz="2800" dirty="0" err="1">
                <a:solidFill>
                  <a:schemeClr val="bg1"/>
                </a:solidFill>
              </a:rPr>
              <a:t>arrays</a:t>
            </a:r>
            <a:r>
              <a:rPr lang="pt-BR" sz="2800" dirty="0">
                <a:solidFill>
                  <a:schemeClr val="bg1"/>
                </a:solidFill>
              </a:rPr>
              <a:t>, listas ou objetos.</a:t>
            </a:r>
          </a:p>
          <a:p>
            <a:pPr>
              <a:buFont typeface="Arial" panose="020B0604020202020204" pitchFamily="34" charset="0"/>
              <a:buChar char="•"/>
            </a:pPr>
            <a:endParaRPr lang="pt-BR" sz="28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chemeClr val="bg1"/>
                </a:solidFill>
              </a:rPr>
              <a:t>Melhore a eficiência</a:t>
            </a:r>
            <a:r>
              <a:rPr lang="pt-BR" sz="2800" dirty="0">
                <a:solidFill>
                  <a:schemeClr val="bg1"/>
                </a:solidFill>
              </a:rPr>
              <a:t>: Operações repetidas podem ser feitas em tempo linear ou até mais eficiente, dependendo do loop.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623072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549E34-B2A9-3F31-55BE-28461A4BD5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5380182C-B046-601E-46C1-33FEDE9363C8}"/>
              </a:ext>
            </a:extLst>
          </p:cNvPr>
          <p:cNvSpPr/>
          <p:nvPr/>
        </p:nvSpPr>
        <p:spPr>
          <a:xfrm>
            <a:off x="-138887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7182A844-3678-59A4-B858-887F0F087EB0}"/>
              </a:ext>
            </a:extLst>
          </p:cNvPr>
          <p:cNvSpPr txBox="1"/>
          <p:nvPr/>
        </p:nvSpPr>
        <p:spPr>
          <a:xfrm>
            <a:off x="1419226" y="453889"/>
            <a:ext cx="95214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for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6EB3109E-877B-49FD-4CCF-293E395A64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9C80A45E-3840-C179-F465-AA529929D9C8}"/>
              </a:ext>
            </a:extLst>
          </p:cNvPr>
          <p:cNvSpPr txBox="1"/>
          <p:nvPr/>
        </p:nvSpPr>
        <p:spPr>
          <a:xfrm>
            <a:off x="676276" y="1790700"/>
            <a:ext cx="1026442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Usamos o for quando sabemos de antemão quantas vezes a repetição deve ocorrer. É o loop mais controlado e mais comum quando lidamos com um intervalo de números ou tamanhos conhecidos.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nn-NO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for (let i = 2; i &lt;= 20; i += 2) {</a:t>
            </a:r>
          </a:p>
          <a:p>
            <a:pPr algn="just"/>
            <a:r>
              <a:rPr lang="nn-NO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console.log(i);</a:t>
            </a:r>
          </a:p>
          <a:p>
            <a:pPr algn="just"/>
            <a:r>
              <a:rPr lang="nn-NO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}</a:t>
            </a:r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099121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26CCD6-8301-5B75-9148-ABF6E75141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2AF27070-45DC-5986-A8CB-EE21BFAF009F}"/>
              </a:ext>
            </a:extLst>
          </p:cNvPr>
          <p:cNvSpPr/>
          <p:nvPr/>
        </p:nvSpPr>
        <p:spPr>
          <a:xfrm>
            <a:off x="-138887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A9E91600-5A55-A54E-5D4E-295F3AF90138}"/>
              </a:ext>
            </a:extLst>
          </p:cNvPr>
          <p:cNvSpPr txBox="1"/>
          <p:nvPr/>
        </p:nvSpPr>
        <p:spPr>
          <a:xfrm>
            <a:off x="1718747" y="499157"/>
            <a:ext cx="9521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while</a:t>
            </a:r>
            <a:endParaRPr lang="pt-BR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91672428-861C-5CF9-3CBB-1BBF9973B50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73F35334-3CE3-5C55-0BB0-6CB0AE40096D}"/>
              </a:ext>
            </a:extLst>
          </p:cNvPr>
          <p:cNvSpPr txBox="1"/>
          <p:nvPr/>
        </p:nvSpPr>
        <p:spPr>
          <a:xfrm>
            <a:off x="676276" y="1790700"/>
            <a:ext cx="10803518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while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é usado quando não sabemos quantas iterações são necessárias, mas temos uma condição de parada. O loop continuará até que a condição seja falsa.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let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filaDeClientes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= ["Cliente 1", "Cliente 2", "Cliente 3"];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while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(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filaDeClientes.length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&gt; 0) {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let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clienteAtendido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=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filaDeClientes.shift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();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console.log("Atendendo " +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clienteAtendido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);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}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532874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669AC4-0740-0724-46AD-C4FC787A37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17CA4A13-E66C-4C43-163D-99987CAC4343}"/>
              </a:ext>
            </a:extLst>
          </p:cNvPr>
          <p:cNvSpPr/>
          <p:nvPr/>
        </p:nvSpPr>
        <p:spPr>
          <a:xfrm>
            <a:off x="-138887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14CB07C1-E0BF-007D-65DD-44C329A9D27D}"/>
              </a:ext>
            </a:extLst>
          </p:cNvPr>
          <p:cNvSpPr txBox="1"/>
          <p:nvPr/>
        </p:nvSpPr>
        <p:spPr>
          <a:xfrm>
            <a:off x="1718747" y="499157"/>
            <a:ext cx="9521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do...</a:t>
            </a:r>
            <a:r>
              <a:rPr lang="pt-BR" sz="32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while</a:t>
            </a:r>
            <a:endParaRPr lang="pt-BR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6F199C9D-7A83-317F-964E-F079796ED99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8E1D9178-CB12-725D-BEBE-FB49BA01D9EC}"/>
              </a:ext>
            </a:extLst>
          </p:cNvPr>
          <p:cNvSpPr txBox="1"/>
          <p:nvPr/>
        </p:nvSpPr>
        <p:spPr>
          <a:xfrm>
            <a:off x="676276" y="1790700"/>
            <a:ext cx="1026442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 do...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while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garante que o bloco de código seja executado pelo menos uma vez, independentemente da condição. Usamos quando queremos que o código seja executado primeiro e depois testamos a condição.</a:t>
            </a:r>
          </a:p>
          <a:p>
            <a:pPr algn="just"/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 validar senha com tentativas</a:t>
            </a:r>
          </a:p>
          <a:p>
            <a:pPr algn="just"/>
            <a:r>
              <a:rPr lang="pt-BR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 {</a:t>
            </a:r>
          </a:p>
          <a:p>
            <a:pPr algn="just"/>
            <a:r>
              <a:rPr lang="pt-BR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senha = prompt("Digite a senha:");</a:t>
            </a:r>
          </a:p>
          <a:p>
            <a:pPr algn="just"/>
            <a:r>
              <a:rPr lang="pt-BR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tentativas++;</a:t>
            </a:r>
          </a:p>
          <a:p>
            <a:pPr algn="just"/>
            <a:r>
              <a:rPr lang="pt-BR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} </a:t>
            </a:r>
            <a:r>
              <a:rPr lang="pt-BR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while</a:t>
            </a:r>
            <a:r>
              <a:rPr lang="pt-BR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(senha !== </a:t>
            </a:r>
            <a:r>
              <a:rPr lang="pt-BR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senhaCorreta</a:t>
            </a:r>
            <a:r>
              <a:rPr lang="pt-BR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&amp;&amp; tentativas &lt; 3);</a:t>
            </a:r>
          </a:p>
          <a:p>
            <a:pPr algn="just"/>
            <a:endParaRPr lang="pt-BR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pt-BR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if</a:t>
            </a:r>
            <a:r>
              <a:rPr lang="pt-BR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(senha === </a:t>
            </a:r>
            <a:r>
              <a:rPr lang="pt-BR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senhaCorreta</a:t>
            </a:r>
            <a:r>
              <a:rPr lang="pt-BR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 {</a:t>
            </a:r>
          </a:p>
          <a:p>
            <a:pPr algn="just"/>
            <a:r>
              <a:rPr lang="pt-BR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console.log("Acesso permitido.");</a:t>
            </a:r>
          </a:p>
          <a:p>
            <a:pPr algn="just"/>
            <a:r>
              <a:rPr lang="pt-BR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} </a:t>
            </a:r>
            <a:r>
              <a:rPr lang="pt-BR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else</a:t>
            </a:r>
            <a:r>
              <a:rPr lang="pt-BR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{</a:t>
            </a:r>
          </a:p>
          <a:p>
            <a:pPr algn="just"/>
            <a:r>
              <a:rPr lang="pt-BR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console.log("Acesso bloqueado.");</a:t>
            </a:r>
          </a:p>
          <a:p>
            <a:pPr algn="just"/>
            <a:r>
              <a:rPr lang="pt-BR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18097244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333226-3C45-1765-8A6B-F65914DFD1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2E566621-9F07-9A31-E302-178565CA5E20}"/>
              </a:ext>
            </a:extLst>
          </p:cNvPr>
          <p:cNvSpPr/>
          <p:nvPr/>
        </p:nvSpPr>
        <p:spPr>
          <a:xfrm>
            <a:off x="-138887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576120CC-3C9E-2944-7A79-243B6B038F53}"/>
              </a:ext>
            </a:extLst>
          </p:cNvPr>
          <p:cNvSpPr txBox="1"/>
          <p:nvPr/>
        </p:nvSpPr>
        <p:spPr>
          <a:xfrm>
            <a:off x="1764014" y="490103"/>
            <a:ext cx="9521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Bora praticar - for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4D1739E5-906F-F2A3-15A9-DD1E087EC2D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F7A604D6-77F6-2202-AA1A-F6B1B3CCB5A6}"/>
              </a:ext>
            </a:extLst>
          </p:cNvPr>
          <p:cNvSpPr txBox="1"/>
          <p:nvPr/>
        </p:nvSpPr>
        <p:spPr>
          <a:xfrm>
            <a:off x="676276" y="1790700"/>
            <a:ext cx="1026442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Problema: Você tem uma lista de produtos e quer exibir apenas os produtos cujo preço seja superior a R$50. Utilize o for para percorrer a lista e imprimir o nome dos produtos caros.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let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produtos = [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{ nome: "Camiseta",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preco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 45 },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{ nome: "Tênis",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preco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 150 },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{ nome: "Calça",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preco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 80 },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{ nome: "Boné",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preco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 20 }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];</a:t>
            </a:r>
          </a:p>
        </p:txBody>
      </p:sp>
    </p:spTree>
    <p:extLst>
      <p:ext uri="{BB962C8B-B14F-4D97-AF65-F5344CB8AC3E}">
        <p14:creationId xmlns:p14="http://schemas.microsoft.com/office/powerpoint/2010/main" val="323824752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E80E5E-CE42-2EBD-44A1-027E588720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2B4A0948-3BBC-C9C8-E7C4-B33837C60778}"/>
              </a:ext>
            </a:extLst>
          </p:cNvPr>
          <p:cNvSpPr/>
          <p:nvPr/>
        </p:nvSpPr>
        <p:spPr>
          <a:xfrm>
            <a:off x="-138887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37D11D97-EA94-BD03-3FA5-0D3340D21D35}"/>
              </a:ext>
            </a:extLst>
          </p:cNvPr>
          <p:cNvSpPr txBox="1"/>
          <p:nvPr/>
        </p:nvSpPr>
        <p:spPr>
          <a:xfrm>
            <a:off x="1718747" y="499157"/>
            <a:ext cx="9521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Exercícios do for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C9CC3899-285D-C229-F902-51345F273A5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DE5B2B10-DCA5-954C-C948-6D3AA6A504CC}"/>
              </a:ext>
            </a:extLst>
          </p:cNvPr>
          <p:cNvSpPr txBox="1"/>
          <p:nvPr/>
        </p:nvSpPr>
        <p:spPr>
          <a:xfrm>
            <a:off x="649115" y="1790700"/>
            <a:ext cx="1026442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1 - Contagem regressiva de 100 a 1;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2 - Tabuada de um número digitado pelo usuário;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3 - Listar os elementos de um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array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;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4 - Contar quantos números são maiores que 10 em no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array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-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let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numeros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= [3, 18, 7, 12, 25, 1];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5 - Criar um novo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array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apenas com os números pares.</a:t>
            </a:r>
          </a:p>
        </p:txBody>
      </p:sp>
    </p:spTree>
    <p:extLst>
      <p:ext uri="{BB962C8B-B14F-4D97-AF65-F5344CB8AC3E}">
        <p14:creationId xmlns:p14="http://schemas.microsoft.com/office/powerpoint/2010/main" val="400116408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971410-5A30-0A15-D937-6AA89F9594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B4FCB06D-A92E-201B-6803-A764CE442D79}"/>
              </a:ext>
            </a:extLst>
          </p:cNvPr>
          <p:cNvSpPr/>
          <p:nvPr/>
        </p:nvSpPr>
        <p:spPr>
          <a:xfrm>
            <a:off x="-138887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10034A94-B7D6-9A8D-86BD-C19E7CC490D2}"/>
              </a:ext>
            </a:extLst>
          </p:cNvPr>
          <p:cNvSpPr txBox="1"/>
          <p:nvPr/>
        </p:nvSpPr>
        <p:spPr>
          <a:xfrm>
            <a:off x="389299" y="499157"/>
            <a:ext cx="114435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Bora praticar - for - </a:t>
            </a:r>
            <a:r>
              <a:rPr lang="pt-BR" sz="3200" b="1" dirty="0">
                <a:solidFill>
                  <a:schemeClr val="bg1"/>
                </a:solidFill>
              </a:rPr>
              <a:t>Calculadora de Desconto por Faixa de Preço</a:t>
            </a:r>
          </a:p>
          <a:p>
            <a:endParaRPr lang="pt-BR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34BC5EED-CA7A-426A-BE3F-2EB106A461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B2ED9FDE-5ADD-930F-D857-A090AA26FE31}"/>
              </a:ext>
            </a:extLst>
          </p:cNvPr>
          <p:cNvSpPr txBox="1"/>
          <p:nvPr/>
        </p:nvSpPr>
        <p:spPr>
          <a:xfrm>
            <a:off x="658169" y="1428561"/>
            <a:ext cx="10264420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pt-BR" sz="2800" b="1" dirty="0">
                <a:solidFill>
                  <a:schemeClr val="bg1"/>
                </a:solidFill>
              </a:rPr>
              <a:t>Problema</a:t>
            </a:r>
            <a:r>
              <a:rPr lang="pt-BR" sz="2800" dirty="0">
                <a:solidFill>
                  <a:schemeClr val="bg1"/>
                </a:solidFill>
              </a:rPr>
              <a:t>: Crie um programa que calcule o preço final de uma lista de produtos com base nas faixas de desconto: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bg1"/>
                </a:solidFill>
              </a:rPr>
              <a:t>Desconto de 5% para produtos abaixo de R$50.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bg1"/>
                </a:solidFill>
              </a:rPr>
              <a:t>Desconto de 10% para produtos de R$50 a R$100.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bg1"/>
                </a:solidFill>
              </a:rPr>
              <a:t>Desconto de 15% para produtos acima de R$100.</a:t>
            </a:r>
          </a:p>
          <a:p>
            <a:pPr>
              <a:buFont typeface="Arial" panose="020B0604020202020204" pitchFamily="34" charset="0"/>
              <a:buChar char="•"/>
            </a:pPr>
            <a:endParaRPr lang="pt-BR" sz="2800" dirty="0">
              <a:solidFill>
                <a:schemeClr val="bg1"/>
              </a:solidFill>
            </a:endParaRPr>
          </a:p>
          <a:p>
            <a:r>
              <a:rPr lang="pt-BR" sz="2800" dirty="0" err="1">
                <a:solidFill>
                  <a:schemeClr val="bg1"/>
                </a:solidFill>
              </a:rPr>
              <a:t>let</a:t>
            </a:r>
            <a:r>
              <a:rPr lang="pt-BR" sz="2800" dirty="0">
                <a:solidFill>
                  <a:schemeClr val="bg1"/>
                </a:solidFill>
              </a:rPr>
              <a:t> produtos = [</a:t>
            </a:r>
          </a:p>
          <a:p>
            <a:r>
              <a:rPr lang="pt-BR" sz="2800" dirty="0">
                <a:solidFill>
                  <a:schemeClr val="bg1"/>
                </a:solidFill>
              </a:rPr>
              <a:t> { nome: "Camiseta", </a:t>
            </a:r>
            <a:r>
              <a:rPr lang="pt-BR" sz="2800" dirty="0" err="1">
                <a:solidFill>
                  <a:schemeClr val="bg1"/>
                </a:solidFill>
              </a:rPr>
              <a:t>preco</a:t>
            </a:r>
            <a:r>
              <a:rPr lang="pt-BR" sz="2800" dirty="0">
                <a:solidFill>
                  <a:schemeClr val="bg1"/>
                </a:solidFill>
              </a:rPr>
              <a:t>: 45 },</a:t>
            </a:r>
          </a:p>
          <a:p>
            <a:r>
              <a:rPr lang="pt-BR" sz="2800" dirty="0">
                <a:solidFill>
                  <a:schemeClr val="bg1"/>
                </a:solidFill>
              </a:rPr>
              <a:t> { nome: "Tênis", </a:t>
            </a:r>
            <a:r>
              <a:rPr lang="pt-BR" sz="2800" dirty="0" err="1">
                <a:solidFill>
                  <a:schemeClr val="bg1"/>
                </a:solidFill>
              </a:rPr>
              <a:t>preco</a:t>
            </a:r>
            <a:r>
              <a:rPr lang="pt-BR" sz="2800" dirty="0">
                <a:solidFill>
                  <a:schemeClr val="bg1"/>
                </a:solidFill>
              </a:rPr>
              <a:t>: 150 },</a:t>
            </a:r>
          </a:p>
          <a:p>
            <a:r>
              <a:rPr lang="pt-BR" sz="2800" dirty="0">
                <a:solidFill>
                  <a:schemeClr val="bg1"/>
                </a:solidFill>
              </a:rPr>
              <a:t> { nome: "Calça", </a:t>
            </a:r>
            <a:r>
              <a:rPr lang="pt-BR" sz="2800" dirty="0" err="1">
                <a:solidFill>
                  <a:schemeClr val="bg1"/>
                </a:solidFill>
              </a:rPr>
              <a:t>preco</a:t>
            </a:r>
            <a:r>
              <a:rPr lang="pt-BR" sz="2800" dirty="0">
                <a:solidFill>
                  <a:schemeClr val="bg1"/>
                </a:solidFill>
              </a:rPr>
              <a:t>: 80 },</a:t>
            </a:r>
          </a:p>
          <a:p>
            <a:r>
              <a:rPr lang="pt-BR" sz="2800" dirty="0">
                <a:solidFill>
                  <a:schemeClr val="bg1"/>
                </a:solidFill>
              </a:rPr>
              <a:t> { nome: "Boné", </a:t>
            </a:r>
            <a:r>
              <a:rPr lang="pt-BR" sz="2800" dirty="0" err="1">
                <a:solidFill>
                  <a:schemeClr val="bg1"/>
                </a:solidFill>
              </a:rPr>
              <a:t>preco</a:t>
            </a:r>
            <a:r>
              <a:rPr lang="pt-BR" sz="2800" dirty="0">
                <a:solidFill>
                  <a:schemeClr val="bg1"/>
                </a:solidFill>
              </a:rPr>
              <a:t>: 20 }</a:t>
            </a:r>
          </a:p>
          <a:p>
            <a:r>
              <a:rPr lang="pt-BR" sz="2800" dirty="0">
                <a:solidFill>
                  <a:schemeClr val="bg1"/>
                </a:solidFill>
              </a:rPr>
              <a:t>];</a:t>
            </a:r>
          </a:p>
          <a:p>
            <a:pPr>
              <a:buFont typeface="Arial" panose="020B0604020202020204" pitchFamily="34" charset="0"/>
              <a:buChar char="•"/>
            </a:pPr>
            <a:endParaRPr lang="pt-BR" sz="2800" dirty="0">
              <a:solidFill>
                <a:schemeClr val="bg1"/>
              </a:solidFill>
            </a:endParaRP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798055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008BBC-9D0F-4701-122B-24C3DA5803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6EDF957F-E7BD-2932-065E-B9341DF1646C}"/>
              </a:ext>
            </a:extLst>
          </p:cNvPr>
          <p:cNvSpPr/>
          <p:nvPr/>
        </p:nvSpPr>
        <p:spPr>
          <a:xfrm>
            <a:off x="-138887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70F07AB1-C53F-4E1D-B42A-F7A0EE9CB414}"/>
              </a:ext>
            </a:extLst>
          </p:cNvPr>
          <p:cNvSpPr txBox="1"/>
          <p:nvPr/>
        </p:nvSpPr>
        <p:spPr>
          <a:xfrm>
            <a:off x="1718747" y="499157"/>
            <a:ext cx="9521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Exercícios do </a:t>
            </a:r>
            <a:r>
              <a:rPr lang="pt-BR" sz="32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while</a:t>
            </a:r>
            <a:endParaRPr lang="pt-BR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2A604B9C-3F2B-9003-FD92-7A82005EDF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7FE98B95-563D-85A7-C2B1-4CAA69DA356D}"/>
              </a:ext>
            </a:extLst>
          </p:cNvPr>
          <p:cNvSpPr txBox="1"/>
          <p:nvPr/>
        </p:nvSpPr>
        <p:spPr>
          <a:xfrm>
            <a:off x="649115" y="1790700"/>
            <a:ext cx="1026442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 – Faça uma contagem regressiva de 100 a 1;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 – Faça um sistema para somar todos os números digitados e só pare quando você digitar 0;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3 -  Peça para o usuário digitar a senha</a:t>
            </a:r>
            <a:r>
              <a:rPr lang="pt-BR" sz="28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valide a 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senha até o usuário acertar, dê a resposta de senha errada ao errar a senha. Dê a resposta ao final do loop de acesso permitido;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4 - Adivinhe o número;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20486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B7F82C18-F96C-1592-EF77-0AAF309F90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928" y="618955"/>
            <a:ext cx="10803652" cy="465317"/>
          </a:xfrm>
          <a:prstGeom prst="rect">
            <a:avLst/>
          </a:prstGeom>
        </p:spPr>
        <p:txBody>
          <a:bodyPr/>
          <a:lstStyle/>
          <a:p>
            <a:r>
              <a:rPr lang="pt-BR" dirty="0"/>
              <a:t>Diferenças de </a:t>
            </a:r>
            <a:r>
              <a:rPr lang="pt-BR" dirty="0" err="1"/>
              <a:t>let</a:t>
            </a:r>
            <a:r>
              <a:rPr lang="pt-BR" dirty="0"/>
              <a:t> e </a:t>
            </a:r>
            <a:r>
              <a:rPr lang="pt-BR" dirty="0" err="1"/>
              <a:t>const</a:t>
            </a:r>
            <a:endParaRPr lang="pt-BR" dirty="0"/>
          </a:p>
        </p:txBody>
      </p:sp>
      <p:sp>
        <p:nvSpPr>
          <p:cNvPr id="6" name="Rectangle: Rounded Corners 94">
            <a:extLst>
              <a:ext uri="{FF2B5EF4-FFF2-40B4-BE49-F238E27FC236}">
                <a16:creationId xmlns:a16="http://schemas.microsoft.com/office/drawing/2014/main" id="{84E946E8-B789-E2D9-C2EF-EECB44302D20}"/>
              </a:ext>
            </a:extLst>
          </p:cNvPr>
          <p:cNvSpPr/>
          <p:nvPr/>
        </p:nvSpPr>
        <p:spPr>
          <a:xfrm>
            <a:off x="6240463" y="1945724"/>
            <a:ext cx="5435600" cy="4016017"/>
          </a:xfrm>
          <a:prstGeom prst="roundRect">
            <a:avLst>
              <a:gd name="adj" fmla="val 9215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: Top Corners Rounded 96">
            <a:extLst>
              <a:ext uri="{FF2B5EF4-FFF2-40B4-BE49-F238E27FC236}">
                <a16:creationId xmlns:a16="http://schemas.microsoft.com/office/drawing/2014/main" id="{79F52440-859A-AFA3-F125-6CACD271398D}"/>
              </a:ext>
            </a:extLst>
          </p:cNvPr>
          <p:cNvSpPr/>
          <p:nvPr/>
        </p:nvSpPr>
        <p:spPr>
          <a:xfrm>
            <a:off x="6240463" y="1754966"/>
            <a:ext cx="5435600" cy="594496"/>
          </a:xfrm>
          <a:prstGeom prst="round2SameRect">
            <a:avLst>
              <a:gd name="adj1" fmla="val 16262"/>
              <a:gd name="adj2" fmla="val 0"/>
            </a:avLst>
          </a:prstGeom>
          <a:solidFill>
            <a:srgbClr val="6254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0" rtlCol="0" anchor="ctr">
            <a:noAutofit/>
          </a:bodyPr>
          <a:lstStyle/>
          <a:p>
            <a:pPr algn="ctr"/>
            <a:r>
              <a:rPr lang="pt-BR" sz="2800" b="1" dirty="0" err="1">
                <a:latin typeface="Verdana" panose="020B0604030504040204" pitchFamily="34" charset="0"/>
                <a:ea typeface="Verdana" panose="020B0604030504040204" pitchFamily="34" charset="0"/>
              </a:rPr>
              <a:t>const</a:t>
            </a:r>
            <a:endParaRPr lang="pt-BR" sz="28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Rectangle: Rounded Corners 94">
            <a:extLst>
              <a:ext uri="{FF2B5EF4-FFF2-40B4-BE49-F238E27FC236}">
                <a16:creationId xmlns:a16="http://schemas.microsoft.com/office/drawing/2014/main" id="{17CDDBC9-8232-A6C7-C3AF-85AC1D5BB6A7}"/>
              </a:ext>
            </a:extLst>
          </p:cNvPr>
          <p:cNvSpPr/>
          <p:nvPr/>
        </p:nvSpPr>
        <p:spPr>
          <a:xfrm>
            <a:off x="901768" y="1945724"/>
            <a:ext cx="5049770" cy="4016017"/>
          </a:xfrm>
          <a:prstGeom prst="roundRect">
            <a:avLst>
              <a:gd name="adj" fmla="val 9215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: Top Corners Rounded 96">
            <a:extLst>
              <a:ext uri="{FF2B5EF4-FFF2-40B4-BE49-F238E27FC236}">
                <a16:creationId xmlns:a16="http://schemas.microsoft.com/office/drawing/2014/main" id="{7AF06012-5C89-505A-84A2-886412E803FE}"/>
              </a:ext>
            </a:extLst>
          </p:cNvPr>
          <p:cNvSpPr/>
          <p:nvPr/>
        </p:nvSpPr>
        <p:spPr>
          <a:xfrm>
            <a:off x="901768" y="1960358"/>
            <a:ext cx="5049770" cy="594496"/>
          </a:xfrm>
          <a:prstGeom prst="round2SameRect">
            <a:avLst>
              <a:gd name="adj1" fmla="val 16262"/>
              <a:gd name="adj2" fmla="val 0"/>
            </a:avLst>
          </a:prstGeom>
          <a:solidFill>
            <a:srgbClr val="6254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0" rtlCol="0" anchor="ctr">
            <a:noAutofit/>
          </a:bodyPr>
          <a:lstStyle/>
          <a:p>
            <a:pPr algn="ctr"/>
            <a:r>
              <a:rPr lang="pt-BR" sz="2800" b="1" dirty="0">
                <a:latin typeface="Verdana" panose="020B0604030504040204" pitchFamily="34" charset="0"/>
                <a:ea typeface="Verdana" panose="020B0604030504040204" pitchFamily="34" charset="0"/>
              </a:rPr>
              <a:t>var / </a:t>
            </a:r>
            <a:r>
              <a:rPr lang="pt-BR" sz="2800" b="1" dirty="0" err="1">
                <a:latin typeface="Verdana" panose="020B0604030504040204" pitchFamily="34" charset="0"/>
                <a:ea typeface="Verdana" panose="020B0604030504040204" pitchFamily="34" charset="0"/>
              </a:rPr>
              <a:t>let</a:t>
            </a:r>
            <a:endParaRPr lang="pt-BR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26D2CA4C-334D-2363-1EDD-B692D705BE27}"/>
              </a:ext>
            </a:extLst>
          </p:cNvPr>
          <p:cNvSpPr txBox="1"/>
          <p:nvPr/>
        </p:nvSpPr>
        <p:spPr>
          <a:xfrm>
            <a:off x="1201826" y="2693663"/>
            <a:ext cx="457826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2800" indent="-172800" rtl="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Podem ter o valor modificado após inicializados. O espaço na memória permanece o mesmo, mas o valor armazenado pode mudar.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10EE6604-A9D5-14C0-09CA-2E305E84036D}"/>
              </a:ext>
            </a:extLst>
          </p:cNvPr>
          <p:cNvSpPr txBox="1"/>
          <p:nvPr/>
        </p:nvSpPr>
        <p:spPr>
          <a:xfrm>
            <a:off x="6561656" y="2708275"/>
            <a:ext cx="457826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2800" indent="-172800" rtl="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As constantes em </a:t>
            </a:r>
            <a:r>
              <a:rPr lang="pt-BR" sz="240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JavaScript</a:t>
            </a:r>
            <a:r>
              <a:rPr lang="pt-BR" sz="2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são declaradas com a palavra-chave const. Seu valor não pode ser alterado após a atribuição inicial.</a:t>
            </a: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76E50F74-A7E3-9D76-D854-F0718F5236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88DB8DC3-8990-13FF-B144-E319FC0234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2986" y="5000785"/>
            <a:ext cx="2162477" cy="962159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B63171DA-8EC9-E471-B63F-FD98D303A1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2629" y="5070348"/>
            <a:ext cx="3395871" cy="735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67961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FA2EFD-6253-B835-2E31-CE00139756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D7D5BCEF-9C24-B484-ECA1-2A5B95F1D9EF}"/>
              </a:ext>
            </a:extLst>
          </p:cNvPr>
          <p:cNvSpPr/>
          <p:nvPr/>
        </p:nvSpPr>
        <p:spPr>
          <a:xfrm>
            <a:off x="-138887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E264E1FF-55B2-2C8B-4C63-9DB3A0DF9120}"/>
              </a:ext>
            </a:extLst>
          </p:cNvPr>
          <p:cNvSpPr txBox="1"/>
          <p:nvPr/>
        </p:nvSpPr>
        <p:spPr>
          <a:xfrm>
            <a:off x="676276" y="499157"/>
            <a:ext cx="1056394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Bora praticar – </a:t>
            </a:r>
            <a:r>
              <a:rPr lang="pt-BR" sz="32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while</a:t>
            </a:r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- Calcular Média de Notas 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D2A5EA67-C892-2E06-F07D-0A604418E69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4C90BC66-EE9C-6231-7D84-F492A3B78587}"/>
              </a:ext>
            </a:extLst>
          </p:cNvPr>
          <p:cNvSpPr txBox="1"/>
          <p:nvPr/>
        </p:nvSpPr>
        <p:spPr>
          <a:xfrm>
            <a:off x="676276" y="1790700"/>
            <a:ext cx="1026442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Problema: Crie um programa que calcule a média das notas dos alunos em uma turma. Caso a média seja maior ou igual a 7, o aluno é aprovado. Caso contrário, o aluno é reprovado. Utilize o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while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para iterar sobre as notas até que todas sejam processadas.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let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notas = [8, 7.5, 6, 9, 10];</a:t>
            </a:r>
          </a:p>
        </p:txBody>
      </p:sp>
    </p:spTree>
    <p:extLst>
      <p:ext uri="{BB962C8B-B14F-4D97-AF65-F5344CB8AC3E}">
        <p14:creationId xmlns:p14="http://schemas.microsoft.com/office/powerpoint/2010/main" val="1436043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042A3D-490D-E4A7-72C7-4C5934AA41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CC6F15FE-03EB-FC2E-2112-25F8D6860198}"/>
              </a:ext>
            </a:extLst>
          </p:cNvPr>
          <p:cNvSpPr/>
          <p:nvPr/>
        </p:nvSpPr>
        <p:spPr>
          <a:xfrm>
            <a:off x="-138887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E42CDF5E-9B14-DEDE-A257-E6BFAFB66681}"/>
              </a:ext>
            </a:extLst>
          </p:cNvPr>
          <p:cNvSpPr txBox="1"/>
          <p:nvPr/>
        </p:nvSpPr>
        <p:spPr>
          <a:xfrm>
            <a:off x="479834" y="499157"/>
            <a:ext cx="107603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Bora praticar – </a:t>
            </a:r>
            <a:r>
              <a:rPr lang="pt-BR" sz="32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while</a:t>
            </a:r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- Empréstimo Bancário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79A3F9A6-4362-235D-567A-78D4286A6E9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19BE00B1-8043-E689-47C4-48C1F7F2B977}"/>
              </a:ext>
            </a:extLst>
          </p:cNvPr>
          <p:cNvSpPr txBox="1"/>
          <p:nvPr/>
        </p:nvSpPr>
        <p:spPr>
          <a:xfrm>
            <a:off x="676276" y="1790700"/>
            <a:ext cx="1026442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Problema: Simule um empréstimo bancário. A cada mês, o saldo da dívida é reduzido com um pagamento fixo de R$500. O loop deve continuar até que a dívida seja quitada. Exiba o número de meses necessários para quitar a dívida.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let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divida = 3000;</a:t>
            </a:r>
          </a:p>
          <a:p>
            <a:pPr algn="just"/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let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pagamentoMensal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= 500;</a:t>
            </a:r>
          </a:p>
        </p:txBody>
      </p:sp>
    </p:spTree>
    <p:extLst>
      <p:ext uri="{BB962C8B-B14F-4D97-AF65-F5344CB8AC3E}">
        <p14:creationId xmlns:p14="http://schemas.microsoft.com/office/powerpoint/2010/main" val="419631119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4DDE7E-5115-E717-4CA6-6A317E6C49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AD823448-95AD-BF41-9137-7CC7E886017C}"/>
              </a:ext>
            </a:extLst>
          </p:cNvPr>
          <p:cNvSpPr/>
          <p:nvPr/>
        </p:nvSpPr>
        <p:spPr>
          <a:xfrm>
            <a:off x="-138887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6527244-B514-D2B3-C8F3-8B39E1C78938}"/>
              </a:ext>
            </a:extLst>
          </p:cNvPr>
          <p:cNvSpPr txBox="1"/>
          <p:nvPr/>
        </p:nvSpPr>
        <p:spPr>
          <a:xfrm>
            <a:off x="479834" y="499157"/>
            <a:ext cx="107603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Bora praticar – do...</a:t>
            </a:r>
            <a:r>
              <a:rPr lang="pt-BR" sz="32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while</a:t>
            </a:r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– número positivo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93EE0009-FA26-488F-E639-C3402FD3009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39B1A685-8A1A-B6CF-2920-195767FBC0B0}"/>
              </a:ext>
            </a:extLst>
          </p:cNvPr>
          <p:cNvSpPr txBox="1"/>
          <p:nvPr/>
        </p:nvSpPr>
        <p:spPr>
          <a:xfrm>
            <a:off x="536661" y="1893473"/>
            <a:ext cx="1026442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1- Cadastro de nome válido: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Problema: Um sistema de cadastro não pode aceitar nomes vazios. O programa deve continuar pedindo até que o usuário digite algum texto válido.</a:t>
            </a:r>
          </a:p>
        </p:txBody>
      </p:sp>
    </p:spTree>
    <p:extLst>
      <p:ext uri="{BB962C8B-B14F-4D97-AF65-F5344CB8AC3E}">
        <p14:creationId xmlns:p14="http://schemas.microsoft.com/office/powerpoint/2010/main" val="321355279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AF6196-5758-35EE-4505-D2A20C37CF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F6700738-3A2D-003B-99D0-7ABCE405FE5A}"/>
              </a:ext>
            </a:extLst>
          </p:cNvPr>
          <p:cNvSpPr/>
          <p:nvPr/>
        </p:nvSpPr>
        <p:spPr>
          <a:xfrm>
            <a:off x="-138887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2707732B-DD68-974A-79E4-5C8DE7AF73A0}"/>
              </a:ext>
            </a:extLst>
          </p:cNvPr>
          <p:cNvSpPr txBox="1"/>
          <p:nvPr/>
        </p:nvSpPr>
        <p:spPr>
          <a:xfrm>
            <a:off x="479834" y="499157"/>
            <a:ext cx="107603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Bora praticar – do...</a:t>
            </a:r>
            <a:r>
              <a:rPr lang="pt-BR" sz="32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while</a:t>
            </a:r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– 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998C47D8-5496-34E0-3270-E7F3C784A1C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A610EAC2-454E-E8C4-298A-DB0EA8941ECD}"/>
              </a:ext>
            </a:extLst>
          </p:cNvPr>
          <p:cNvSpPr txBox="1"/>
          <p:nvPr/>
        </p:nvSpPr>
        <p:spPr>
          <a:xfrm>
            <a:off x="536661" y="1893473"/>
            <a:ext cx="1026442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pt-BR" sz="2800" b="1" dirty="0">
                <a:solidFill>
                  <a:schemeClr val="bg1"/>
                </a:solidFill>
              </a:rPr>
              <a:t>2. Repetição de senha até confirmação correta</a:t>
            </a:r>
          </a:p>
          <a:p>
            <a:r>
              <a:rPr lang="pt-BR" sz="2800" b="1" dirty="0">
                <a:solidFill>
                  <a:schemeClr val="bg1"/>
                </a:solidFill>
              </a:rPr>
              <a:t>Problema:</a:t>
            </a:r>
            <a:br>
              <a:rPr lang="pt-BR" sz="2800" dirty="0">
                <a:solidFill>
                  <a:schemeClr val="bg1"/>
                </a:solidFill>
              </a:rPr>
            </a:br>
            <a:r>
              <a:rPr lang="pt-BR" sz="2800" dirty="0">
                <a:solidFill>
                  <a:schemeClr val="bg1"/>
                </a:solidFill>
              </a:rPr>
              <a:t>Um sistema de segurança pede que o usuário digite uma senha e depois confirme.</a:t>
            </a:r>
            <a:br>
              <a:rPr lang="pt-BR" sz="2800" dirty="0">
                <a:solidFill>
                  <a:schemeClr val="bg1"/>
                </a:solidFill>
              </a:rPr>
            </a:br>
            <a:r>
              <a:rPr lang="pt-BR" sz="2800" dirty="0">
                <a:solidFill>
                  <a:schemeClr val="bg1"/>
                </a:solidFill>
              </a:rPr>
              <a:t>Se as senhas forem diferentes, repete o processo.</a:t>
            </a:r>
          </a:p>
        </p:txBody>
      </p:sp>
    </p:spTree>
    <p:extLst>
      <p:ext uri="{BB962C8B-B14F-4D97-AF65-F5344CB8AC3E}">
        <p14:creationId xmlns:p14="http://schemas.microsoft.com/office/powerpoint/2010/main" val="112736700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51ADD3-09D8-32DD-6C4F-DDC716BEBF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863D3A14-7702-E0E7-68C8-68A66AE57242}"/>
              </a:ext>
            </a:extLst>
          </p:cNvPr>
          <p:cNvSpPr/>
          <p:nvPr/>
        </p:nvSpPr>
        <p:spPr>
          <a:xfrm>
            <a:off x="0" y="-323807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6F951837-A8AD-2959-1EAC-2194A68A49A1}"/>
              </a:ext>
            </a:extLst>
          </p:cNvPr>
          <p:cNvSpPr txBox="1"/>
          <p:nvPr/>
        </p:nvSpPr>
        <p:spPr>
          <a:xfrm>
            <a:off x="138887" y="-323807"/>
            <a:ext cx="4018548" cy="7725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9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6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11227329-9156-7CB4-F392-BF20F9001E69}"/>
              </a:ext>
            </a:extLst>
          </p:cNvPr>
          <p:cNvSpPr txBox="1"/>
          <p:nvPr/>
        </p:nvSpPr>
        <p:spPr>
          <a:xfrm>
            <a:off x="5272621" y="837338"/>
            <a:ext cx="61764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Funções</a:t>
            </a:r>
            <a:endParaRPr lang="pt-BR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94997917-51C2-3F33-E115-8331D3B477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12F83C7F-160D-7119-F88E-D4AB02C30EE3}"/>
              </a:ext>
            </a:extLst>
          </p:cNvPr>
          <p:cNvSpPr txBox="1"/>
          <p:nvPr/>
        </p:nvSpPr>
        <p:spPr>
          <a:xfrm>
            <a:off x="4892657" y="2096512"/>
            <a:ext cx="716045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Uma função é um bloco de código nomeado, reutilizável e isolado, que pode receber valores de entrada (parâmetros), executar uma operação, e eventualmente retornar um valor (retorno).</a:t>
            </a:r>
          </a:p>
        </p:txBody>
      </p:sp>
    </p:spTree>
    <p:extLst>
      <p:ext uri="{BB962C8B-B14F-4D97-AF65-F5344CB8AC3E}">
        <p14:creationId xmlns:p14="http://schemas.microsoft.com/office/powerpoint/2010/main" val="281868479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2CC26E-D6DF-2305-07FA-3632C5FBCF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76B1A02D-59FE-AB5D-4911-AAF6ED038B31}"/>
              </a:ext>
            </a:extLst>
          </p:cNvPr>
          <p:cNvSpPr/>
          <p:nvPr/>
        </p:nvSpPr>
        <p:spPr>
          <a:xfrm>
            <a:off x="-138887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4E2CE90-BBC9-A823-3560-0802AC70729C}"/>
              </a:ext>
            </a:extLst>
          </p:cNvPr>
          <p:cNvSpPr txBox="1"/>
          <p:nvPr/>
        </p:nvSpPr>
        <p:spPr>
          <a:xfrm>
            <a:off x="1718747" y="499157"/>
            <a:ext cx="952147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Por que usar funções?</a:t>
            </a:r>
          </a:p>
          <a:p>
            <a:endParaRPr lang="pt-BR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287BC5D8-F790-7591-A4CC-27B51C7CDD9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0E5409C2-75C5-8AAD-FCBC-E9EAC4965B60}"/>
              </a:ext>
            </a:extLst>
          </p:cNvPr>
          <p:cNvSpPr txBox="1"/>
          <p:nvPr/>
        </p:nvSpPr>
        <p:spPr>
          <a:xfrm>
            <a:off x="676276" y="1790700"/>
            <a:ext cx="1026442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chemeClr val="bg1"/>
                </a:solidFill>
              </a:rPr>
              <a:t>Organização</a:t>
            </a:r>
            <a:r>
              <a:rPr lang="pt-BR" sz="2800" dirty="0">
                <a:solidFill>
                  <a:schemeClr val="bg1"/>
                </a:solidFill>
              </a:rPr>
              <a:t>: separa tarefas em blocos de código reutilizáveis.</a:t>
            </a:r>
          </a:p>
          <a:p>
            <a:pPr>
              <a:buFont typeface="Arial" panose="020B0604020202020204" pitchFamily="34" charset="0"/>
              <a:buChar char="•"/>
            </a:pPr>
            <a:endParaRPr lang="pt-BR" sz="28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chemeClr val="bg1"/>
                </a:solidFill>
              </a:rPr>
              <a:t>Reutilização</a:t>
            </a:r>
            <a:r>
              <a:rPr lang="pt-BR" sz="2800" dirty="0">
                <a:solidFill>
                  <a:schemeClr val="bg1"/>
                </a:solidFill>
              </a:rPr>
              <a:t>: evita repetição (DRY – </a:t>
            </a:r>
            <a:r>
              <a:rPr lang="pt-BR" sz="2800" i="1" dirty="0" err="1">
                <a:solidFill>
                  <a:schemeClr val="bg1"/>
                </a:solidFill>
              </a:rPr>
              <a:t>Don't</a:t>
            </a:r>
            <a:r>
              <a:rPr lang="pt-BR" sz="2800" i="1" dirty="0">
                <a:solidFill>
                  <a:schemeClr val="bg1"/>
                </a:solidFill>
              </a:rPr>
              <a:t> </a:t>
            </a:r>
            <a:r>
              <a:rPr lang="pt-BR" sz="2800" i="1" dirty="0" err="1">
                <a:solidFill>
                  <a:schemeClr val="bg1"/>
                </a:solidFill>
              </a:rPr>
              <a:t>Repeat</a:t>
            </a:r>
            <a:r>
              <a:rPr lang="pt-BR" sz="2800" i="1" dirty="0">
                <a:solidFill>
                  <a:schemeClr val="bg1"/>
                </a:solidFill>
              </a:rPr>
              <a:t> </a:t>
            </a:r>
            <a:r>
              <a:rPr lang="pt-BR" sz="2800" i="1" dirty="0" err="1">
                <a:solidFill>
                  <a:schemeClr val="bg1"/>
                </a:solidFill>
              </a:rPr>
              <a:t>Yourself</a:t>
            </a:r>
            <a:r>
              <a:rPr lang="pt-BR" sz="2800" dirty="0">
                <a:solidFill>
                  <a:schemeClr val="bg1"/>
                </a:solidFill>
              </a:rPr>
              <a:t>).</a:t>
            </a:r>
          </a:p>
          <a:p>
            <a:pPr>
              <a:buFont typeface="Arial" panose="020B0604020202020204" pitchFamily="34" charset="0"/>
              <a:buChar char="•"/>
            </a:pPr>
            <a:endParaRPr lang="pt-BR" sz="28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chemeClr val="bg1"/>
                </a:solidFill>
              </a:rPr>
              <a:t>Leitura e manutenção</a:t>
            </a:r>
            <a:r>
              <a:rPr lang="pt-BR" sz="2800" dirty="0">
                <a:solidFill>
                  <a:schemeClr val="bg1"/>
                </a:solidFill>
              </a:rPr>
              <a:t>: melhora a legibilidade e facilita testes.</a:t>
            </a:r>
          </a:p>
          <a:p>
            <a:pPr>
              <a:buFont typeface="Arial" panose="020B0604020202020204" pitchFamily="34" charset="0"/>
              <a:buChar char="•"/>
            </a:pPr>
            <a:endParaRPr lang="pt-BR" sz="28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chemeClr val="bg1"/>
                </a:solidFill>
              </a:rPr>
              <a:t>Modularização</a:t>
            </a:r>
            <a:r>
              <a:rPr lang="pt-BR" sz="2800" dirty="0">
                <a:solidFill>
                  <a:schemeClr val="bg1"/>
                </a:solidFill>
              </a:rPr>
              <a:t>: divide o código em partes menores e independentes.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756025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596238-2B5E-61C9-C81B-155FBE3B4A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FDBE2D03-6AEC-248C-E895-6B5F124F86EC}"/>
              </a:ext>
            </a:extLst>
          </p:cNvPr>
          <p:cNvSpPr/>
          <p:nvPr/>
        </p:nvSpPr>
        <p:spPr>
          <a:xfrm>
            <a:off x="-138887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5A143D81-5DB6-30EF-E1B4-9AC5B5A81669}"/>
              </a:ext>
            </a:extLst>
          </p:cNvPr>
          <p:cNvSpPr txBox="1"/>
          <p:nvPr/>
        </p:nvSpPr>
        <p:spPr>
          <a:xfrm>
            <a:off x="1718747" y="499157"/>
            <a:ext cx="9521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Boas práticas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A2C0C9B1-3FF0-49CF-D27F-266FFC77DDA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26384184-5929-B09B-57D1-2660ACC7BBAB}"/>
              </a:ext>
            </a:extLst>
          </p:cNvPr>
          <p:cNvSpPr txBox="1"/>
          <p:nvPr/>
        </p:nvSpPr>
        <p:spPr>
          <a:xfrm>
            <a:off x="676276" y="1790700"/>
            <a:ext cx="1026442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Use nomes claros e verbos para indicar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ação:calcularMedia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(),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verificarIdade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()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Funções devem ter uma única responsabilidade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Funções pequenas e reutilizáveis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Evite efeitos colaterais ocultos (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 alterar variáveis globais)</a:t>
            </a:r>
          </a:p>
        </p:txBody>
      </p:sp>
    </p:spTree>
    <p:extLst>
      <p:ext uri="{BB962C8B-B14F-4D97-AF65-F5344CB8AC3E}">
        <p14:creationId xmlns:p14="http://schemas.microsoft.com/office/powerpoint/2010/main" val="317518009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6C1FB0-0046-6E40-EC60-B2EA7BB4DB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71F3ADBE-314D-EFE2-22D4-254F18457066}"/>
              </a:ext>
            </a:extLst>
          </p:cNvPr>
          <p:cNvSpPr/>
          <p:nvPr/>
        </p:nvSpPr>
        <p:spPr>
          <a:xfrm>
            <a:off x="-138887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D73C118A-315B-3CD2-E632-8A7A6DD88563}"/>
              </a:ext>
            </a:extLst>
          </p:cNvPr>
          <p:cNvSpPr txBox="1"/>
          <p:nvPr/>
        </p:nvSpPr>
        <p:spPr>
          <a:xfrm>
            <a:off x="1718747" y="499157"/>
            <a:ext cx="9521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Sintaxe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B3FC1574-6B61-2481-71BC-E5CDA1C5B04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69F2AD0B-0806-1B2C-D06D-DFECAADC6752}"/>
              </a:ext>
            </a:extLst>
          </p:cNvPr>
          <p:cNvSpPr txBox="1"/>
          <p:nvPr/>
        </p:nvSpPr>
        <p:spPr>
          <a:xfrm>
            <a:off x="975797" y="1733246"/>
            <a:ext cx="1026442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function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nome(parâmetros) {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// corpo da função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return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resultado; // opcional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}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function </a:t>
            </a:r>
            <a:r>
              <a:rPr lang="en-US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somar</a:t>
            </a: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(a, b) {</a:t>
            </a:r>
          </a:p>
          <a:p>
            <a:pPr algn="just"/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return a + b;</a:t>
            </a:r>
          </a:p>
          <a:p>
            <a:pPr algn="just"/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}</a:t>
            </a:r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504409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580C1B-0B71-376C-7107-7D0EFFDF87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6D104E94-5C34-76F8-1F2D-EBB150B5F498}"/>
              </a:ext>
            </a:extLst>
          </p:cNvPr>
          <p:cNvSpPr/>
          <p:nvPr/>
        </p:nvSpPr>
        <p:spPr>
          <a:xfrm>
            <a:off x="-138887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F4914EE5-5FAD-288E-EED2-E272418166B7}"/>
              </a:ext>
            </a:extLst>
          </p:cNvPr>
          <p:cNvSpPr txBox="1"/>
          <p:nvPr/>
        </p:nvSpPr>
        <p:spPr>
          <a:xfrm>
            <a:off x="1718747" y="499157"/>
            <a:ext cx="9521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 que são Parâmetros de uma Função?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D555E4FA-27BD-C67F-2644-EFC5024F77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E42DA42E-565F-B2C7-491D-E6201F4946DF}"/>
              </a:ext>
            </a:extLst>
          </p:cNvPr>
          <p:cNvSpPr txBox="1"/>
          <p:nvPr/>
        </p:nvSpPr>
        <p:spPr>
          <a:xfrm>
            <a:off x="676276" y="1790700"/>
            <a:ext cx="1026442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Parâmetros são variáveis que a função usa para receber valores externos no momento em que ela é chamada. Esses valores são chamados de argumentos.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Imagine que a função é uma caixa de processamento de informações. Os parâmetros são como “portas de entrada” para os dados que serão manipulados dentro dessa caixa</a:t>
            </a:r>
          </a:p>
        </p:txBody>
      </p:sp>
    </p:spTree>
    <p:extLst>
      <p:ext uri="{BB962C8B-B14F-4D97-AF65-F5344CB8AC3E}">
        <p14:creationId xmlns:p14="http://schemas.microsoft.com/office/powerpoint/2010/main" val="122718728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74CFA8-B99A-57A6-CCA9-84B69A52D5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D1DC26B5-1C06-3B0E-449B-8212F348783C}"/>
              </a:ext>
            </a:extLst>
          </p:cNvPr>
          <p:cNvSpPr/>
          <p:nvPr/>
        </p:nvSpPr>
        <p:spPr>
          <a:xfrm>
            <a:off x="0" y="81044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4B4D2B1D-B99A-FB93-BD47-310F26AE4F3C}"/>
              </a:ext>
            </a:extLst>
          </p:cNvPr>
          <p:cNvSpPr txBox="1"/>
          <p:nvPr/>
        </p:nvSpPr>
        <p:spPr>
          <a:xfrm>
            <a:off x="1718747" y="499157"/>
            <a:ext cx="9521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Exemplos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1AA4E42B-A30B-EAAE-0BFD-6DA08F6607A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1FEEF342-7F73-81EA-AAD8-2D007B8C1712}"/>
              </a:ext>
            </a:extLst>
          </p:cNvPr>
          <p:cNvSpPr txBox="1"/>
          <p:nvPr/>
        </p:nvSpPr>
        <p:spPr>
          <a:xfrm>
            <a:off x="515536" y="1274652"/>
            <a:ext cx="1026442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function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somar(a, b) {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return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a + b;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}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somar(5, 10); // a = 5, b = 10 → retorna 15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function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apresentar(nome, idade) {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console.log(`Olá, meu nome é ${nome} e tenho ${idade} anos.`);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}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apresentar("Lucas", 25);</a:t>
            </a:r>
          </a:p>
        </p:txBody>
      </p:sp>
    </p:spTree>
    <p:extLst>
      <p:ext uri="{BB962C8B-B14F-4D97-AF65-F5344CB8AC3E}">
        <p14:creationId xmlns:p14="http://schemas.microsoft.com/office/powerpoint/2010/main" val="37952680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4CE738-A7E1-50B6-D7D2-2793E8A92A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02CE476E-FEFE-8BD3-29BC-0FD1102B2359}"/>
              </a:ext>
            </a:extLst>
          </p:cNvPr>
          <p:cNvSpPr/>
          <p:nvPr/>
        </p:nvSpPr>
        <p:spPr>
          <a:xfrm>
            <a:off x="-138887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30534FF-6C9D-5F74-4152-997F1D1F64C6}"/>
              </a:ext>
            </a:extLst>
          </p:cNvPr>
          <p:cNvSpPr txBox="1"/>
          <p:nvPr/>
        </p:nvSpPr>
        <p:spPr>
          <a:xfrm>
            <a:off x="138887" y="-323807"/>
            <a:ext cx="4018548" cy="7725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9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874B5918-A025-B141-971C-D237A6E54A5A}"/>
              </a:ext>
            </a:extLst>
          </p:cNvPr>
          <p:cNvSpPr txBox="1"/>
          <p:nvPr/>
        </p:nvSpPr>
        <p:spPr>
          <a:xfrm>
            <a:off x="4549509" y="946796"/>
            <a:ext cx="65721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Convenções(Boas Práticas)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AC2597C3-6406-848D-A63F-71B215762D9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333D175D-C75A-8437-4201-3AECD2C85F7B}"/>
              </a:ext>
            </a:extLst>
          </p:cNvPr>
          <p:cNvSpPr txBox="1"/>
          <p:nvPr/>
        </p:nvSpPr>
        <p:spPr>
          <a:xfrm>
            <a:off x="4625708" y="1778739"/>
            <a:ext cx="6572161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Boas práticas de programação são conjuntos de padrões e diretrizes que ajudam os desenvolvedores a escrever código de qualidade, legível e fácil de manter. 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Adotar boas práticas no início de um projeto pode evitar muitos problemas no futuro, especialmente quando o código precisa ser alterado ou trabalhado em equipe.</a:t>
            </a:r>
          </a:p>
        </p:txBody>
      </p:sp>
    </p:spTree>
    <p:extLst>
      <p:ext uri="{BB962C8B-B14F-4D97-AF65-F5344CB8AC3E}">
        <p14:creationId xmlns:p14="http://schemas.microsoft.com/office/powerpoint/2010/main" val="347943107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BA85D7-157E-6632-53C0-898ECEB252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F58C51EF-0BB9-9826-5C57-07A1CA45266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40363FEF-E6F4-8C04-FD29-FDA06F3E3775}"/>
              </a:ext>
            </a:extLst>
          </p:cNvPr>
          <p:cNvSpPr txBox="1"/>
          <p:nvPr/>
        </p:nvSpPr>
        <p:spPr>
          <a:xfrm>
            <a:off x="1718747" y="499157"/>
            <a:ext cx="9521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Exemplos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AB37C8D4-D7EC-BEE9-A42D-29FBC62DD09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DE654920-191E-9633-9358-A95F9DE14783}"/>
              </a:ext>
            </a:extLst>
          </p:cNvPr>
          <p:cNvSpPr txBox="1"/>
          <p:nvPr/>
        </p:nvSpPr>
        <p:spPr>
          <a:xfrm>
            <a:off x="796194" y="1617039"/>
            <a:ext cx="1026442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Você pode definir valores padrão para os parâmetros: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function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cumprimentar(nome = "visitante") {  console.log("Olá, " + nome);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}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cumprimentar(); // Olá, visitante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cumprimentar("Carla");   // Olá, Carla</a:t>
            </a:r>
          </a:p>
        </p:txBody>
      </p:sp>
    </p:spTree>
    <p:extLst>
      <p:ext uri="{BB962C8B-B14F-4D97-AF65-F5344CB8AC3E}">
        <p14:creationId xmlns:p14="http://schemas.microsoft.com/office/powerpoint/2010/main" val="209575121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FCAB98-F3F8-161E-49B1-F1C318216D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A3CD9B3E-EF4E-9386-2D98-3C69578AD391}"/>
              </a:ext>
            </a:extLst>
          </p:cNvPr>
          <p:cNvSpPr/>
          <p:nvPr/>
        </p:nvSpPr>
        <p:spPr>
          <a:xfrm>
            <a:off x="-138887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B1957932-A657-5D4B-778E-368924EE34EF}"/>
              </a:ext>
            </a:extLst>
          </p:cNvPr>
          <p:cNvSpPr txBox="1"/>
          <p:nvPr/>
        </p:nvSpPr>
        <p:spPr>
          <a:xfrm>
            <a:off x="1718747" y="499157"/>
            <a:ext cx="9521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Exemplos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EFE61DEE-D247-ED6A-732A-EABC2969EB5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C8495209-AF15-608E-7D82-FD3905487F67}"/>
              </a:ext>
            </a:extLst>
          </p:cNvPr>
          <p:cNvSpPr txBox="1"/>
          <p:nvPr/>
        </p:nvSpPr>
        <p:spPr>
          <a:xfrm>
            <a:off x="676276" y="1790700"/>
            <a:ext cx="1026442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</a:rPr>
              <a:t>Os </a:t>
            </a:r>
            <a:r>
              <a:rPr lang="pt-BR" sz="2800" b="1" dirty="0">
                <a:solidFill>
                  <a:schemeClr val="bg1"/>
                </a:solidFill>
              </a:rPr>
              <a:t>parâmetros</a:t>
            </a:r>
            <a:r>
              <a:rPr lang="pt-BR" sz="2800" dirty="0">
                <a:solidFill>
                  <a:schemeClr val="bg1"/>
                </a:solidFill>
              </a:rPr>
              <a:t> funcionam como </a:t>
            </a:r>
            <a:r>
              <a:rPr lang="pt-BR" sz="2800" b="1" dirty="0">
                <a:solidFill>
                  <a:schemeClr val="bg1"/>
                </a:solidFill>
              </a:rPr>
              <a:t>“lugares reservados”</a:t>
            </a:r>
            <a:r>
              <a:rPr lang="pt-BR" sz="2800" dirty="0">
                <a:solidFill>
                  <a:schemeClr val="bg1"/>
                </a:solidFill>
              </a:rPr>
              <a:t> dentro da função.</a:t>
            </a:r>
          </a:p>
          <a:p>
            <a:br>
              <a:rPr lang="pt-BR" sz="2800" dirty="0">
                <a:solidFill>
                  <a:schemeClr val="bg1"/>
                </a:solidFill>
              </a:rPr>
            </a:br>
            <a:r>
              <a:rPr lang="pt-BR" sz="2800" dirty="0">
                <a:solidFill>
                  <a:schemeClr val="bg1"/>
                </a:solidFill>
              </a:rPr>
              <a:t>Quando a função é chamada, </a:t>
            </a:r>
            <a:r>
              <a:rPr lang="pt-BR" sz="2800" b="1" dirty="0">
                <a:solidFill>
                  <a:schemeClr val="bg1"/>
                </a:solidFill>
              </a:rPr>
              <a:t>os valores reais (argumentos)</a:t>
            </a:r>
            <a:r>
              <a:rPr lang="pt-BR" sz="2800" dirty="0">
                <a:solidFill>
                  <a:schemeClr val="bg1"/>
                </a:solidFill>
              </a:rPr>
              <a:t> preenchem esses lugares e são usados dentro do bloco de código</a:t>
            </a:r>
          </a:p>
          <a:p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585031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555C77-4E08-881E-ED50-D09A0095D3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29A90134-9725-B6E7-18B1-4E78441A4A83}"/>
              </a:ext>
            </a:extLst>
          </p:cNvPr>
          <p:cNvSpPr/>
          <p:nvPr/>
        </p:nvSpPr>
        <p:spPr>
          <a:xfrm>
            <a:off x="-138887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4657263A-25A8-1A77-ADF3-92CB844ED6A6}"/>
              </a:ext>
            </a:extLst>
          </p:cNvPr>
          <p:cNvSpPr txBox="1"/>
          <p:nvPr/>
        </p:nvSpPr>
        <p:spPr>
          <a:xfrm>
            <a:off x="1718747" y="499157"/>
            <a:ext cx="9521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Comentários no Código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610D32CC-5E65-4EDC-6B65-906284B297E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3210F2E2-192E-565A-C99E-71FFDF6F9FF2}"/>
              </a:ext>
            </a:extLst>
          </p:cNvPr>
          <p:cNvSpPr txBox="1"/>
          <p:nvPr/>
        </p:nvSpPr>
        <p:spPr>
          <a:xfrm>
            <a:off x="676276" y="1790700"/>
            <a:ext cx="1026442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 que acontece se eu chamar uma função com menos ou mais argumentos do que os parâmetros definidos?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function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teste(a, b) {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console.log(a, b);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}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teste(1);        // 1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undefined</a:t>
            </a:r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teste(1, 2, 3);  // 1 2 → o terceiro é ignorado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393193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310174-AB63-38A9-1900-3A51EA7E9D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6FE3964F-BC40-97B4-40EF-F3F09F915B3C}"/>
              </a:ext>
            </a:extLst>
          </p:cNvPr>
          <p:cNvSpPr/>
          <p:nvPr/>
        </p:nvSpPr>
        <p:spPr>
          <a:xfrm>
            <a:off x="-138887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7ECBF8C6-D8CB-A8DE-1BD6-4E0EEF4A0D58}"/>
              </a:ext>
            </a:extLst>
          </p:cNvPr>
          <p:cNvSpPr txBox="1"/>
          <p:nvPr/>
        </p:nvSpPr>
        <p:spPr>
          <a:xfrm>
            <a:off x="1718747" y="499157"/>
            <a:ext cx="9521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Comentários no Código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E1A15436-1635-37FE-49AA-D1AB9AD87AB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0DE86A87-4BB9-B429-DE07-01068368C2C0}"/>
              </a:ext>
            </a:extLst>
          </p:cNvPr>
          <p:cNvSpPr txBox="1"/>
          <p:nvPr/>
        </p:nvSpPr>
        <p:spPr>
          <a:xfrm>
            <a:off x="676276" y="1790700"/>
            <a:ext cx="1026442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 que acontece se eu chamar uma função com menos ou mais argumentos do que os parâmetros definidos?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function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teste(a, b) {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console.log(a, b);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}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teste(1);        // 1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undefined</a:t>
            </a:r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teste(1, 2, 3);  // 1 2 → o terceiro é ignorado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818558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7FB663-627C-A7D7-CF78-2AF3B0FCC4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39A87D70-D263-E98E-208C-5C8C5D96B724}"/>
              </a:ext>
            </a:extLst>
          </p:cNvPr>
          <p:cNvSpPr/>
          <p:nvPr/>
        </p:nvSpPr>
        <p:spPr>
          <a:xfrm>
            <a:off x="-138887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1A9592C9-8B67-99C8-7562-467A5FF04D1B}"/>
              </a:ext>
            </a:extLst>
          </p:cNvPr>
          <p:cNvSpPr txBox="1"/>
          <p:nvPr/>
        </p:nvSpPr>
        <p:spPr>
          <a:xfrm>
            <a:off x="1718747" y="499157"/>
            <a:ext cx="9521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Comentários no Código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25B47B55-307B-D48C-57A1-3765E168C7A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DECF7256-BE3D-E16E-F932-DDD837C963AD}"/>
              </a:ext>
            </a:extLst>
          </p:cNvPr>
          <p:cNvSpPr txBox="1"/>
          <p:nvPr/>
        </p:nvSpPr>
        <p:spPr>
          <a:xfrm>
            <a:off x="676276" y="1790700"/>
            <a:ext cx="1026442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 que acontece se eu chamar uma função com menos ou mais argumentos do que os parâmetros definidos?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function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teste(a, b) {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console.log(a, b);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}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teste(1);        // 1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undefined</a:t>
            </a:r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teste(1, 2, 3);  // 1 2 → o terceiro é ignorado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660195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34A4D1-3EE1-042B-C196-AA50B4A488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BB6FC455-1936-A6F5-906F-368EE7C45FF1}"/>
              </a:ext>
            </a:extLst>
          </p:cNvPr>
          <p:cNvSpPr/>
          <p:nvPr/>
        </p:nvSpPr>
        <p:spPr>
          <a:xfrm>
            <a:off x="-138887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837F29B5-C6FC-C81C-6B46-B721290B42F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A3A3F214-8CC7-64E0-BC38-E26205F3FE2A}"/>
              </a:ext>
            </a:extLst>
          </p:cNvPr>
          <p:cNvSpPr txBox="1"/>
          <p:nvPr/>
        </p:nvSpPr>
        <p:spPr>
          <a:xfrm>
            <a:off x="676276" y="1790700"/>
            <a:ext cx="1026442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 que acontece se eu chamar uma função com menos ou mais argumentos do que os parâmetros definidos?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function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teste(a, b) {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console.log(a, b);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}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teste(1);        // 1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undefined</a:t>
            </a:r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teste(1, 2, 3);  // 1 2 → o terceiro é ignorado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473000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6DE95E-F871-2BDF-0E26-D514E710F5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795512FF-59CD-9DC2-8AC1-DF50E0A26BB2}"/>
              </a:ext>
            </a:extLst>
          </p:cNvPr>
          <p:cNvSpPr/>
          <p:nvPr/>
        </p:nvSpPr>
        <p:spPr>
          <a:xfrm>
            <a:off x="-138887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55F2252D-7255-1CF0-3873-1F2A02EBC2E7}"/>
              </a:ext>
            </a:extLst>
          </p:cNvPr>
          <p:cNvSpPr txBox="1"/>
          <p:nvPr/>
        </p:nvSpPr>
        <p:spPr>
          <a:xfrm>
            <a:off x="1718747" y="499157"/>
            <a:ext cx="9521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Comentários no Código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47F347CA-32E7-B4EB-4EAE-C514CD3A364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5E77D82A-8368-4243-9314-BC66B9296ECE}"/>
              </a:ext>
            </a:extLst>
          </p:cNvPr>
          <p:cNvSpPr txBox="1"/>
          <p:nvPr/>
        </p:nvSpPr>
        <p:spPr>
          <a:xfrm>
            <a:off x="676276" y="1790700"/>
            <a:ext cx="1026442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Use comentários para explicar partes complexas ou lógicas do seu código. Evite comentários redundantes ou óbvios.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787136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Imagem 8">
            <a:extLst>
              <a:ext uri="{FF2B5EF4-FFF2-40B4-BE49-F238E27FC236}">
                <a16:creationId xmlns:a16="http://schemas.microsoft.com/office/drawing/2014/main" id="{715F6205-26E7-98D2-D521-B2D59C5DDD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82380" y="1781528"/>
            <a:ext cx="6172200" cy="4373210"/>
          </a:xfrm>
        </p:spPr>
        <p:txBody>
          <a:bodyPr/>
          <a:lstStyle/>
          <a:p>
            <a:endParaRPr lang="en-BR"/>
          </a:p>
        </p:txBody>
      </p:sp>
      <p:sp>
        <p:nvSpPr>
          <p:cNvPr id="10" name="Espaço Reservado para Texto 9">
            <a:extLst>
              <a:ext uri="{FF2B5EF4-FFF2-40B4-BE49-F238E27FC236}">
                <a16:creationId xmlns:a16="http://schemas.microsoft.com/office/drawing/2014/main" id="{008439C9-A08E-F751-21A7-977BBBB2FC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50928" y="1781528"/>
            <a:ext cx="4121097" cy="4373210"/>
          </a:xfrm>
        </p:spPr>
        <p:txBody>
          <a:bodyPr/>
          <a:lstStyle/>
          <a:p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diam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nonummy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nibh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euismod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tincidunt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ut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laoreet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dolore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magna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aliquam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erat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volutpat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 Ut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wisi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enim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ad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minim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veniam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quis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nostrud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exerci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tation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ullamcorper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suscipit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lobortis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nisl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ut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aliquip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ea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commodo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consequat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 </a:t>
            </a:r>
          </a:p>
          <a:p>
            <a:endParaRPr lang="pt-BR" sz="1300" dirty="0">
              <a:solidFill>
                <a:schemeClr val="tx1">
                  <a:lumMod val="65000"/>
                  <a:lumOff val="3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Duis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autem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vel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eum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iriure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in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hendrerit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in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vulputate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velit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esse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molestie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consequat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vel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illum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dolore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eu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feugiat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nulla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facilisis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at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vero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eros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et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accumsan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et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iusto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odio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dignissim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qui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blandit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praesent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luptatum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zzril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delenit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augue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duis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dolore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te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feugait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nulla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facilisi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</a:p>
          <a:p>
            <a:endParaRPr lang="pt-BR" sz="1300" dirty="0">
              <a:solidFill>
                <a:schemeClr val="tx1">
                  <a:lumMod val="65000"/>
                  <a:lumOff val="3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ectetuer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diam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nonummy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nibh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euismod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tincidunt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ut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laoreet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dolore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magna.</a:t>
            </a:r>
            <a:endParaRPr lang="pt-BR" sz="13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48279EA6-8152-5A8D-D0A8-2AF6AD988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928" y="618416"/>
            <a:ext cx="10803652" cy="818333"/>
          </a:xfrm>
          <a:prstGeom prst="rect">
            <a:avLst/>
          </a:prstGeom>
        </p:spPr>
        <p:txBody>
          <a:bodyPr/>
          <a:lstStyle/>
          <a:p>
            <a:endParaRPr lang="pt-BR" dirty="0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AE49ECEA-61CA-EB80-97DB-9E735728ECF6}"/>
              </a:ext>
            </a:extLst>
          </p:cNvPr>
          <p:cNvSpPr txBox="1"/>
          <p:nvPr/>
        </p:nvSpPr>
        <p:spPr>
          <a:xfrm>
            <a:off x="10884732" y="127270"/>
            <a:ext cx="115937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pt-BR" sz="1000" b="1" dirty="0">
                <a:solidFill>
                  <a:schemeClr val="bg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confidencial</a:t>
            </a:r>
          </a:p>
        </p:txBody>
      </p:sp>
    </p:spTree>
    <p:extLst>
      <p:ext uri="{BB962C8B-B14F-4D97-AF65-F5344CB8AC3E}">
        <p14:creationId xmlns:p14="http://schemas.microsoft.com/office/powerpoint/2010/main" val="78122982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>
            <a:extLst>
              <a:ext uri="{FF2B5EF4-FFF2-40B4-BE49-F238E27FC236}">
                <a16:creationId xmlns:a16="http://schemas.microsoft.com/office/drawing/2014/main" id="{3026E8CF-FBE1-3AFE-07A1-61348FC068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50928" y="3247542"/>
            <a:ext cx="3572156" cy="3223490"/>
          </a:xfrm>
        </p:spPr>
        <p:txBody>
          <a:bodyPr/>
          <a:lstStyle/>
          <a:p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diam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nonummy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nibh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euismod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tincidunt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ut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wisi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enim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ad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minim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veniam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quis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nostrud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exerci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tation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ullamcorper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suscipit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lobortis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nisl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ut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aliquip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ea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commodo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consequat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 </a:t>
            </a:r>
          </a:p>
          <a:p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Duis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autem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vel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eum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iriure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in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hendrerit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in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vulputate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velit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esse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praesent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luptatum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zzril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delenit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</a:p>
          <a:p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ectetuer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diam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nonummy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laoreet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dolore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magna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aliquam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erat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volutpat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 </a:t>
            </a:r>
            <a:b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Ut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wisi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enim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endParaRPr lang="pt-BR" sz="1200" dirty="0">
              <a:solidFill>
                <a:schemeClr val="tx1">
                  <a:lumMod val="65000"/>
                  <a:lumOff val="3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FA2752B-785A-3973-9DC9-315EEAEC1CF7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4454309" y="3249613"/>
            <a:ext cx="3514609" cy="3098938"/>
          </a:xfrm>
          <a:prstGeom prst="rect">
            <a:avLst/>
          </a:prstGeom>
        </p:spPr>
        <p:txBody>
          <a:bodyPr/>
          <a:lstStyle/>
          <a:p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diam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nonummy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nibh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euismod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tincidunt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ut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laoreet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dolore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magna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aliquam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erat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volutpat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 Ut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wisi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enim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ad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minim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veniam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quis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nostrud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exerci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tation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ullamcorper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suscipit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lobortis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nisl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ut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aliquip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ea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commodo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consequat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 </a:t>
            </a:r>
          </a:p>
          <a:p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Duis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autem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vel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eum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iriure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in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hendrerit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in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vulputate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velit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esse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molestie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consequat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vel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illum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qui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blandit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praesent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luptatum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zzril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ectetuer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dia.</a:t>
            </a:r>
            <a:endParaRPr lang="pt-BR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1AED9170-6A76-B7F4-5AAA-E79CAC0ED0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928" y="618416"/>
            <a:ext cx="10803652" cy="818333"/>
          </a:xfrm>
          <a:prstGeom prst="rect">
            <a:avLst/>
          </a:prstGeom>
        </p:spPr>
        <p:txBody>
          <a:bodyPr/>
          <a:lstStyle/>
          <a:p>
            <a:endParaRPr lang="pt-BR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5A0ABA58-4151-8E2A-9537-86C58F583CBE}"/>
              </a:ext>
            </a:extLst>
          </p:cNvPr>
          <p:cNvSpPr txBox="1"/>
          <p:nvPr/>
        </p:nvSpPr>
        <p:spPr>
          <a:xfrm>
            <a:off x="10884732" y="127270"/>
            <a:ext cx="115937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pt-BR" sz="1000" b="1" dirty="0">
                <a:solidFill>
                  <a:schemeClr val="bg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confidencial</a:t>
            </a:r>
          </a:p>
        </p:txBody>
      </p:sp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5744EEB8-A9E6-2AB0-395D-7879AFC8B762}"/>
              </a:ext>
            </a:extLst>
          </p:cNvPr>
          <p:cNvSpPr txBox="1">
            <a:spLocks/>
          </p:cNvSpPr>
          <p:nvPr/>
        </p:nvSpPr>
        <p:spPr>
          <a:xfrm>
            <a:off x="8222189" y="3249613"/>
            <a:ext cx="3514609" cy="30989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Dsit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diam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nonummy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nibh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euismod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tincidunt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ut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laoreet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dolore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magna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aliquam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erat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volutpat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 Ut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wisi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enim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ad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minim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veniam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quis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nostrud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exerci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tation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ullamcorper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suscipit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lobortis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nisl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ut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aliquip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ea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commodo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consequat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 </a:t>
            </a:r>
          </a:p>
          <a:p>
            <a:pPr marL="0" indent="0">
              <a:buNone/>
            </a:pP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Avel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eum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iriure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in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hendrerit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in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vulputate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velit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esse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vulputate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velit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molestie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consequat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vel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illum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dolore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eu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feugiat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nulla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facilisis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vero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eros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et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delenit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vulputate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velit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augue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duis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dolore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te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feugait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nulla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ullamcorper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suscipit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nulla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facilisis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vero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eros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lobortis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</a:p>
          <a:p>
            <a:pPr marL="0" indent="0">
              <a:buNone/>
            </a:pPr>
            <a:endParaRPr lang="pt-BR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06D2135B-A0B6-A0D8-C2B1-0EC2677F1D83}"/>
              </a:ext>
            </a:extLst>
          </p:cNvPr>
          <p:cNvSpPr txBox="1"/>
          <p:nvPr/>
        </p:nvSpPr>
        <p:spPr>
          <a:xfrm>
            <a:off x="650928" y="1436749"/>
            <a:ext cx="232601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rgbClr val="E62C63">
                    <a:alpha val="88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50%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099F3F86-D749-22B7-7232-78649F447365}"/>
              </a:ext>
            </a:extLst>
          </p:cNvPr>
          <p:cNvSpPr txBox="1"/>
          <p:nvPr/>
        </p:nvSpPr>
        <p:spPr>
          <a:xfrm>
            <a:off x="4454309" y="1458956"/>
            <a:ext cx="232601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bg2">
                    <a:lumMod val="50000"/>
                    <a:alpha val="88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17%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35BC86F1-3285-18DE-5EB0-9D48C0292D40}"/>
              </a:ext>
            </a:extLst>
          </p:cNvPr>
          <p:cNvSpPr txBox="1"/>
          <p:nvPr/>
        </p:nvSpPr>
        <p:spPr>
          <a:xfrm>
            <a:off x="8222189" y="1474913"/>
            <a:ext cx="232601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rgbClr val="E62C63">
                    <a:alpha val="88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34%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29D2F0C5-41BA-C6B7-2CA4-9DB59FFA845E}"/>
              </a:ext>
            </a:extLst>
          </p:cNvPr>
          <p:cNvSpPr txBox="1"/>
          <p:nvPr/>
        </p:nvSpPr>
        <p:spPr>
          <a:xfrm>
            <a:off x="650928" y="2708275"/>
            <a:ext cx="281782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marR="508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600" b="1" dirty="0" err="1">
                <a:solidFill>
                  <a:srgbClr val="E62C63">
                    <a:alpha val="78025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600" b="1" dirty="0">
                <a:solidFill>
                  <a:srgbClr val="E62C63">
                    <a:alpha val="78025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600" b="1" dirty="0" err="1">
                <a:solidFill>
                  <a:srgbClr val="E62C63">
                    <a:alpha val="78025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600" b="1" dirty="0">
                <a:solidFill>
                  <a:srgbClr val="E62C63">
                    <a:alpha val="78025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endParaRPr kumimoji="0" lang="pt-BR" sz="1600" b="1" i="0" u="none" strike="noStrike" kern="1200" cap="none" spc="-25" normalizeH="0" baseline="0" noProof="0" dirty="0">
              <a:ln>
                <a:noFill/>
              </a:ln>
              <a:solidFill>
                <a:srgbClr val="E62C63">
                  <a:alpha val="78025"/>
                </a:srgbClr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33D78562-8B73-42B5-A379-EC9811B1D7DD}"/>
              </a:ext>
            </a:extLst>
          </p:cNvPr>
          <p:cNvSpPr txBox="1"/>
          <p:nvPr/>
        </p:nvSpPr>
        <p:spPr>
          <a:xfrm>
            <a:off x="4454309" y="2708275"/>
            <a:ext cx="281782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marR="508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600" b="1" dirty="0" err="1">
                <a:solidFill>
                  <a:schemeClr val="bg2">
                    <a:lumMod val="50000"/>
                    <a:alpha val="78025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600" b="1" dirty="0">
                <a:solidFill>
                  <a:schemeClr val="bg2">
                    <a:lumMod val="50000"/>
                    <a:alpha val="78025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600" b="1" dirty="0" err="1">
                <a:solidFill>
                  <a:schemeClr val="bg2">
                    <a:lumMod val="50000"/>
                    <a:alpha val="78025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600" b="1" dirty="0">
                <a:solidFill>
                  <a:schemeClr val="bg2">
                    <a:lumMod val="50000"/>
                    <a:alpha val="78025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endParaRPr kumimoji="0" lang="pt-BR" sz="1600" b="1" i="0" u="none" strike="noStrike" kern="1200" cap="none" spc="-25" normalizeH="0" baseline="0" noProof="0" dirty="0">
              <a:ln>
                <a:noFill/>
              </a:ln>
              <a:solidFill>
                <a:schemeClr val="bg2">
                  <a:lumMod val="50000"/>
                  <a:alpha val="78025"/>
                </a:schemeClr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F8969334-E85C-2DC1-82AA-995416B8F78B}"/>
              </a:ext>
            </a:extLst>
          </p:cNvPr>
          <p:cNvSpPr txBox="1"/>
          <p:nvPr/>
        </p:nvSpPr>
        <p:spPr>
          <a:xfrm>
            <a:off x="8257690" y="2742188"/>
            <a:ext cx="281782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marR="508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600" b="1" dirty="0" err="1">
                <a:solidFill>
                  <a:srgbClr val="E62C63">
                    <a:alpha val="78025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600" b="1" dirty="0">
                <a:solidFill>
                  <a:srgbClr val="E62C63">
                    <a:alpha val="78025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600" b="1" dirty="0" err="1">
                <a:solidFill>
                  <a:srgbClr val="E62C63">
                    <a:alpha val="78025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600" b="1" dirty="0">
                <a:solidFill>
                  <a:srgbClr val="E62C63">
                    <a:alpha val="78025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endParaRPr kumimoji="0" lang="pt-BR" sz="1600" b="1" i="0" u="none" strike="noStrike" kern="1200" cap="none" spc="-25" normalizeH="0" baseline="0" noProof="0" dirty="0">
              <a:ln>
                <a:noFill/>
              </a:ln>
              <a:solidFill>
                <a:srgbClr val="E62C63">
                  <a:alpha val="78025"/>
                </a:srgbClr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7512849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DCB996F2-D8C8-9E4B-892B-C4A5E4778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Left Bracket 24">
            <a:extLst>
              <a:ext uri="{FF2B5EF4-FFF2-40B4-BE49-F238E27FC236}">
                <a16:creationId xmlns:a16="http://schemas.microsoft.com/office/drawing/2014/main" id="{6D382766-3E7D-89CC-E0DA-2D28374E271E}"/>
              </a:ext>
            </a:extLst>
          </p:cNvPr>
          <p:cNvSpPr/>
          <p:nvPr/>
        </p:nvSpPr>
        <p:spPr>
          <a:xfrm rot="10800000">
            <a:off x="3302000" y="2318023"/>
            <a:ext cx="511569" cy="3629805"/>
          </a:xfrm>
          <a:prstGeom prst="leftBracket">
            <a:avLst>
              <a:gd name="adj" fmla="val 61101"/>
            </a:avLst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: Top Corners Rounded 30">
            <a:extLst>
              <a:ext uri="{FF2B5EF4-FFF2-40B4-BE49-F238E27FC236}">
                <a16:creationId xmlns:a16="http://schemas.microsoft.com/office/drawing/2014/main" id="{C4C48E84-61A7-86A6-68B1-106B8EB7B38D}"/>
              </a:ext>
            </a:extLst>
          </p:cNvPr>
          <p:cNvSpPr/>
          <p:nvPr/>
        </p:nvSpPr>
        <p:spPr>
          <a:xfrm>
            <a:off x="728425" y="1952625"/>
            <a:ext cx="2679966" cy="4178667"/>
          </a:xfrm>
          <a:prstGeom prst="round2SameRect">
            <a:avLst>
              <a:gd name="adj1" fmla="val 13269"/>
              <a:gd name="adj2" fmla="val 1216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200" dirty="0">
              <a:solidFill>
                <a:schemeClr val="tx1">
                  <a:lumMod val="50000"/>
                  <a:lumOff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cxnSp>
        <p:nvCxnSpPr>
          <p:cNvPr id="7" name="Straight Connector 17">
            <a:extLst>
              <a:ext uri="{FF2B5EF4-FFF2-40B4-BE49-F238E27FC236}">
                <a16:creationId xmlns:a16="http://schemas.microsoft.com/office/drawing/2014/main" id="{AF3FC92B-9230-A40B-7A82-4D3D4BCE8B2F}"/>
              </a:ext>
            </a:extLst>
          </p:cNvPr>
          <p:cNvCxnSpPr>
            <a:cxnSpLocks/>
          </p:cNvCxnSpPr>
          <p:nvPr/>
        </p:nvCxnSpPr>
        <p:spPr>
          <a:xfrm>
            <a:off x="3937801" y="4864264"/>
            <a:ext cx="7915001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: Top Corners Rounded 4">
            <a:extLst>
              <a:ext uri="{FF2B5EF4-FFF2-40B4-BE49-F238E27FC236}">
                <a16:creationId xmlns:a16="http://schemas.microsoft.com/office/drawing/2014/main" id="{1800CE3C-5BFD-5FE1-364D-7AC33DF3AE32}"/>
              </a:ext>
            </a:extLst>
          </p:cNvPr>
          <p:cNvSpPr/>
          <p:nvPr/>
        </p:nvSpPr>
        <p:spPr>
          <a:xfrm>
            <a:off x="623890" y="1952625"/>
            <a:ext cx="2679966" cy="4178667"/>
          </a:xfrm>
          <a:prstGeom prst="round2SameRect">
            <a:avLst>
              <a:gd name="adj1" fmla="val 13269"/>
              <a:gd name="adj2" fmla="val 12166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200" dirty="0">
              <a:solidFill>
                <a:schemeClr val="tx1">
                  <a:lumMod val="50000"/>
                  <a:lumOff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TextBox 10">
            <a:extLst>
              <a:ext uri="{FF2B5EF4-FFF2-40B4-BE49-F238E27FC236}">
                <a16:creationId xmlns:a16="http://schemas.microsoft.com/office/drawing/2014/main" id="{D307D00D-5255-6180-9643-36D35D84A8A8}"/>
              </a:ext>
            </a:extLst>
          </p:cNvPr>
          <p:cNvSpPr txBox="1"/>
          <p:nvPr/>
        </p:nvSpPr>
        <p:spPr>
          <a:xfrm>
            <a:off x="882367" y="3063628"/>
            <a:ext cx="2084619" cy="2492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marR="508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diam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nonummy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nibh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euismod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tincidunt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ut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laoreet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dolore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magna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aliquam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erat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volutpat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 </a:t>
            </a:r>
            <a:b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b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Ut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wisi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enim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ad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minim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veniam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quis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nostrud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exerci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tation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ullamcorper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suscipit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lobortis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nisl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ut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aliquip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ea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com modo no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dolore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mag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consequat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endParaRPr kumimoji="0" lang="pt-BR" sz="1200" i="0" u="none" strike="noStrike" kern="1200" cap="none" spc="-25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Verdana"/>
            </a:endParaRPr>
          </a:p>
        </p:txBody>
      </p:sp>
      <p:sp>
        <p:nvSpPr>
          <p:cNvPr id="10" name="TextBox 11">
            <a:extLst>
              <a:ext uri="{FF2B5EF4-FFF2-40B4-BE49-F238E27FC236}">
                <a16:creationId xmlns:a16="http://schemas.microsoft.com/office/drawing/2014/main" id="{E11861EF-764E-9736-8F78-35530807593E}"/>
              </a:ext>
            </a:extLst>
          </p:cNvPr>
          <p:cNvSpPr txBox="1"/>
          <p:nvPr/>
        </p:nvSpPr>
        <p:spPr>
          <a:xfrm>
            <a:off x="1191233" y="2458917"/>
            <a:ext cx="154869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1" dirty="0">
                <a:solidFill>
                  <a:schemeClr val="bg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Subtítulo</a:t>
            </a:r>
          </a:p>
        </p:txBody>
      </p:sp>
      <p:grpSp>
        <p:nvGrpSpPr>
          <p:cNvPr id="11" name="Group 36">
            <a:extLst>
              <a:ext uri="{FF2B5EF4-FFF2-40B4-BE49-F238E27FC236}">
                <a16:creationId xmlns:a16="http://schemas.microsoft.com/office/drawing/2014/main" id="{BFE1BCDE-3F30-CA39-CDFF-FED33EC2C098}"/>
              </a:ext>
            </a:extLst>
          </p:cNvPr>
          <p:cNvGrpSpPr/>
          <p:nvPr/>
        </p:nvGrpSpPr>
        <p:grpSpPr>
          <a:xfrm>
            <a:off x="3423066" y="2394498"/>
            <a:ext cx="9573267" cy="725952"/>
            <a:chOff x="3423066" y="2394498"/>
            <a:chExt cx="9573267" cy="725952"/>
          </a:xfrm>
        </p:grpSpPr>
        <p:sp>
          <p:nvSpPr>
            <p:cNvPr id="12" name="Rectangle: Rounded Corners 42">
              <a:extLst>
                <a:ext uri="{FF2B5EF4-FFF2-40B4-BE49-F238E27FC236}">
                  <a16:creationId xmlns:a16="http://schemas.microsoft.com/office/drawing/2014/main" id="{DA7BEB24-9612-0AEA-7F5A-BFDEC9438D04}"/>
                </a:ext>
              </a:extLst>
            </p:cNvPr>
            <p:cNvSpPr/>
            <p:nvPr/>
          </p:nvSpPr>
          <p:spPr>
            <a:xfrm>
              <a:off x="3423066" y="2394498"/>
              <a:ext cx="9573267" cy="725952"/>
            </a:xfrm>
            <a:prstGeom prst="roundRect">
              <a:avLst>
                <a:gd name="adj" fmla="val 50000"/>
              </a:avLst>
            </a:prstGeom>
            <a:solidFill>
              <a:srgbClr val="2A2D4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3" name="TextBox 50">
              <a:extLst>
                <a:ext uri="{FF2B5EF4-FFF2-40B4-BE49-F238E27FC236}">
                  <a16:creationId xmlns:a16="http://schemas.microsoft.com/office/drawing/2014/main" id="{F3947A7B-AD13-1329-046D-ACBA2DC6B7C3}"/>
                </a:ext>
              </a:extLst>
            </p:cNvPr>
            <p:cNvSpPr txBox="1"/>
            <p:nvPr/>
          </p:nvSpPr>
          <p:spPr>
            <a:xfrm>
              <a:off x="4018265" y="2628194"/>
              <a:ext cx="1713416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pt-BR" sz="1200" b="1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Título 01</a:t>
              </a:r>
            </a:p>
          </p:txBody>
        </p:sp>
        <p:sp>
          <p:nvSpPr>
            <p:cNvPr id="14" name="TextBox 38">
              <a:extLst>
                <a:ext uri="{FF2B5EF4-FFF2-40B4-BE49-F238E27FC236}">
                  <a16:creationId xmlns:a16="http://schemas.microsoft.com/office/drawing/2014/main" id="{9A303608-EF62-8160-0A60-2FA9BD65E6C5}"/>
                </a:ext>
              </a:extLst>
            </p:cNvPr>
            <p:cNvSpPr txBox="1"/>
            <p:nvPr/>
          </p:nvSpPr>
          <p:spPr>
            <a:xfrm>
              <a:off x="5810032" y="2526642"/>
              <a:ext cx="690576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Lorem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ipsum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dolor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sit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amet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,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consectetuer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adipiscing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elit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,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sed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diam</a:t>
              </a:r>
              <a:b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</a:b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euismod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tincidunt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.</a:t>
              </a:r>
              <a:endParaRPr lang="pt-BR" sz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endParaRPr>
            </a:p>
          </p:txBody>
        </p:sp>
        <p:cxnSp>
          <p:nvCxnSpPr>
            <p:cNvPr id="15" name="Straight Connector 56">
              <a:extLst>
                <a:ext uri="{FF2B5EF4-FFF2-40B4-BE49-F238E27FC236}">
                  <a16:creationId xmlns:a16="http://schemas.microsoft.com/office/drawing/2014/main" id="{878924F0-A3C1-CF95-9885-CD30639A2045}"/>
                </a:ext>
              </a:extLst>
            </p:cNvPr>
            <p:cNvCxnSpPr>
              <a:cxnSpLocks/>
            </p:cNvCxnSpPr>
            <p:nvPr/>
          </p:nvCxnSpPr>
          <p:spPr>
            <a:xfrm>
              <a:off x="5708218" y="2526642"/>
              <a:ext cx="0" cy="46166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6" name="Graphic 584" descr="Box outline">
              <a:extLst>
                <a:ext uri="{FF2B5EF4-FFF2-40B4-BE49-F238E27FC236}">
                  <a16:creationId xmlns:a16="http://schemas.microsoft.com/office/drawing/2014/main" id="{9C10D4C4-5B17-74C4-8C4E-F502C5D47BE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591690" y="2544187"/>
              <a:ext cx="426575" cy="426575"/>
            </a:xfrm>
            <a:prstGeom prst="rect">
              <a:avLst/>
            </a:prstGeom>
          </p:spPr>
        </p:pic>
      </p:grpSp>
      <p:grpSp>
        <p:nvGrpSpPr>
          <p:cNvPr id="17" name="Group 37">
            <a:extLst>
              <a:ext uri="{FF2B5EF4-FFF2-40B4-BE49-F238E27FC236}">
                <a16:creationId xmlns:a16="http://schemas.microsoft.com/office/drawing/2014/main" id="{20503D2F-233F-2CD4-5247-C2F48797F31D}"/>
              </a:ext>
            </a:extLst>
          </p:cNvPr>
          <p:cNvGrpSpPr/>
          <p:nvPr/>
        </p:nvGrpSpPr>
        <p:grpSpPr>
          <a:xfrm>
            <a:off x="3423066" y="3174700"/>
            <a:ext cx="9573267" cy="725952"/>
            <a:chOff x="3423066" y="3174700"/>
            <a:chExt cx="9573267" cy="725952"/>
          </a:xfrm>
        </p:grpSpPr>
        <p:sp>
          <p:nvSpPr>
            <p:cNvPr id="18" name="Rectangle: Rounded Corners 43">
              <a:extLst>
                <a:ext uri="{FF2B5EF4-FFF2-40B4-BE49-F238E27FC236}">
                  <a16:creationId xmlns:a16="http://schemas.microsoft.com/office/drawing/2014/main" id="{735F83D1-CF93-7800-B853-0CCF5A521919}"/>
                </a:ext>
              </a:extLst>
            </p:cNvPr>
            <p:cNvSpPr/>
            <p:nvPr/>
          </p:nvSpPr>
          <p:spPr>
            <a:xfrm>
              <a:off x="3423066" y="3174700"/>
              <a:ext cx="9573267" cy="725952"/>
            </a:xfrm>
            <a:prstGeom prst="roundRect">
              <a:avLst>
                <a:gd name="adj" fmla="val 50000"/>
              </a:avLst>
            </a:prstGeom>
            <a:solidFill>
              <a:srgbClr val="203864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9" name="TextBox 62">
              <a:extLst>
                <a:ext uri="{FF2B5EF4-FFF2-40B4-BE49-F238E27FC236}">
                  <a16:creationId xmlns:a16="http://schemas.microsoft.com/office/drawing/2014/main" id="{7308EA4B-D5D4-4836-109A-F833F896BDFA}"/>
                </a:ext>
              </a:extLst>
            </p:cNvPr>
            <p:cNvSpPr txBox="1"/>
            <p:nvPr/>
          </p:nvSpPr>
          <p:spPr>
            <a:xfrm>
              <a:off x="4009937" y="3408581"/>
              <a:ext cx="1242879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pt-BR" sz="1200" b="1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Título 01</a:t>
              </a:r>
            </a:p>
          </p:txBody>
        </p:sp>
        <p:sp>
          <p:nvSpPr>
            <p:cNvPr id="20" name="TextBox 575">
              <a:extLst>
                <a:ext uri="{FF2B5EF4-FFF2-40B4-BE49-F238E27FC236}">
                  <a16:creationId xmlns:a16="http://schemas.microsoft.com/office/drawing/2014/main" id="{28B9E789-D398-9D6E-FF9C-D6A3F70188B8}"/>
                </a:ext>
              </a:extLst>
            </p:cNvPr>
            <p:cNvSpPr txBox="1"/>
            <p:nvPr/>
          </p:nvSpPr>
          <p:spPr>
            <a:xfrm>
              <a:off x="5810032" y="3306844"/>
              <a:ext cx="575807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Lorem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ipsum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dolor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sit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amet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,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consectetuer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adipiscing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elit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,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sed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diam</a:t>
              </a:r>
              <a:b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</a:b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euismod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tincidunt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.</a:t>
              </a:r>
              <a:endParaRPr lang="pt-BR" sz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endParaRPr>
            </a:p>
          </p:txBody>
        </p:sp>
        <p:cxnSp>
          <p:nvCxnSpPr>
            <p:cNvPr id="21" name="Straight Connector 576">
              <a:extLst>
                <a:ext uri="{FF2B5EF4-FFF2-40B4-BE49-F238E27FC236}">
                  <a16:creationId xmlns:a16="http://schemas.microsoft.com/office/drawing/2014/main" id="{70FC69C8-E6BA-A80B-C9E7-EBF7225D668D}"/>
                </a:ext>
              </a:extLst>
            </p:cNvPr>
            <p:cNvCxnSpPr>
              <a:cxnSpLocks/>
            </p:cNvCxnSpPr>
            <p:nvPr/>
          </p:nvCxnSpPr>
          <p:spPr>
            <a:xfrm>
              <a:off x="5708218" y="3306844"/>
              <a:ext cx="0" cy="46166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2" name="Graphic 586" descr="Clipboard outline">
              <a:extLst>
                <a:ext uri="{FF2B5EF4-FFF2-40B4-BE49-F238E27FC236}">
                  <a16:creationId xmlns:a16="http://schemas.microsoft.com/office/drawing/2014/main" id="{F29F46F1-B477-FE49-A477-BAE89BA580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591690" y="3324389"/>
              <a:ext cx="426575" cy="426575"/>
            </a:xfrm>
            <a:prstGeom prst="rect">
              <a:avLst/>
            </a:prstGeom>
          </p:spPr>
        </p:pic>
      </p:grpSp>
      <p:grpSp>
        <p:nvGrpSpPr>
          <p:cNvPr id="23" name="Group 39">
            <a:extLst>
              <a:ext uri="{FF2B5EF4-FFF2-40B4-BE49-F238E27FC236}">
                <a16:creationId xmlns:a16="http://schemas.microsoft.com/office/drawing/2014/main" id="{0AEB6DB1-54A2-0595-2D65-47F99CCB81EF}"/>
              </a:ext>
            </a:extLst>
          </p:cNvPr>
          <p:cNvGrpSpPr/>
          <p:nvPr/>
        </p:nvGrpSpPr>
        <p:grpSpPr>
          <a:xfrm>
            <a:off x="3423066" y="3958828"/>
            <a:ext cx="9573267" cy="725952"/>
            <a:chOff x="3423066" y="3958828"/>
            <a:chExt cx="9573267" cy="725952"/>
          </a:xfrm>
        </p:grpSpPr>
        <p:sp>
          <p:nvSpPr>
            <p:cNvPr id="24" name="Rectangle: Rounded Corners 44">
              <a:extLst>
                <a:ext uri="{FF2B5EF4-FFF2-40B4-BE49-F238E27FC236}">
                  <a16:creationId xmlns:a16="http://schemas.microsoft.com/office/drawing/2014/main" id="{985527F4-5398-0DCE-01A8-E872999E4DED}"/>
                </a:ext>
              </a:extLst>
            </p:cNvPr>
            <p:cNvSpPr/>
            <p:nvPr/>
          </p:nvSpPr>
          <p:spPr>
            <a:xfrm>
              <a:off x="3423066" y="3958828"/>
              <a:ext cx="9573267" cy="725952"/>
            </a:xfrm>
            <a:prstGeom prst="roundRect">
              <a:avLst>
                <a:gd name="adj" fmla="val 50000"/>
              </a:avLst>
            </a:prstGeom>
            <a:solidFill>
              <a:srgbClr val="DB305D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6" name="TextBox 579">
              <a:extLst>
                <a:ext uri="{FF2B5EF4-FFF2-40B4-BE49-F238E27FC236}">
                  <a16:creationId xmlns:a16="http://schemas.microsoft.com/office/drawing/2014/main" id="{166DCA78-0823-D869-499D-AE2ABF275D45}"/>
                </a:ext>
              </a:extLst>
            </p:cNvPr>
            <p:cNvSpPr txBox="1"/>
            <p:nvPr/>
          </p:nvSpPr>
          <p:spPr>
            <a:xfrm>
              <a:off x="5810033" y="4090972"/>
              <a:ext cx="536489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Lorem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ipsum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dolor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sit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amet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,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consectetuer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adipiscing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elit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,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sed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diam</a:t>
              </a:r>
              <a:b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</a:b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euismod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tincidunt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.</a:t>
              </a:r>
              <a:endParaRPr lang="pt-BR" sz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endParaRPr>
            </a:p>
          </p:txBody>
        </p:sp>
        <p:cxnSp>
          <p:nvCxnSpPr>
            <p:cNvPr id="27" name="Straight Connector 580">
              <a:extLst>
                <a:ext uri="{FF2B5EF4-FFF2-40B4-BE49-F238E27FC236}">
                  <a16:creationId xmlns:a16="http://schemas.microsoft.com/office/drawing/2014/main" id="{24D81432-5B97-07EE-2271-CDD5A035C2A8}"/>
                </a:ext>
              </a:extLst>
            </p:cNvPr>
            <p:cNvCxnSpPr>
              <a:cxnSpLocks/>
            </p:cNvCxnSpPr>
            <p:nvPr/>
          </p:nvCxnSpPr>
          <p:spPr>
            <a:xfrm>
              <a:off x="5708218" y="4090972"/>
              <a:ext cx="0" cy="46166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8" name="Graphic 588" descr="Continuous Improvement outline">
              <a:extLst>
                <a:ext uri="{FF2B5EF4-FFF2-40B4-BE49-F238E27FC236}">
                  <a16:creationId xmlns:a16="http://schemas.microsoft.com/office/drawing/2014/main" id="{B0CADEBC-945A-F021-B23B-0F528CEE777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492703" y="4009530"/>
              <a:ext cx="624548" cy="624548"/>
            </a:xfrm>
            <a:prstGeom prst="rect">
              <a:avLst/>
            </a:prstGeom>
          </p:spPr>
        </p:pic>
      </p:grpSp>
      <p:grpSp>
        <p:nvGrpSpPr>
          <p:cNvPr id="29" name="Group 40">
            <a:extLst>
              <a:ext uri="{FF2B5EF4-FFF2-40B4-BE49-F238E27FC236}">
                <a16:creationId xmlns:a16="http://schemas.microsoft.com/office/drawing/2014/main" id="{0C52985E-878E-86A8-C86D-409FCB5376DF}"/>
              </a:ext>
            </a:extLst>
          </p:cNvPr>
          <p:cNvGrpSpPr/>
          <p:nvPr/>
        </p:nvGrpSpPr>
        <p:grpSpPr>
          <a:xfrm>
            <a:off x="3423066" y="5043748"/>
            <a:ext cx="9573267" cy="725952"/>
            <a:chOff x="3423066" y="5043748"/>
            <a:chExt cx="9573267" cy="725952"/>
          </a:xfrm>
        </p:grpSpPr>
        <p:sp>
          <p:nvSpPr>
            <p:cNvPr id="31" name="Rectangle: Rounded Corners 2">
              <a:extLst>
                <a:ext uri="{FF2B5EF4-FFF2-40B4-BE49-F238E27FC236}">
                  <a16:creationId xmlns:a16="http://schemas.microsoft.com/office/drawing/2014/main" id="{E40A6BED-4FFE-F15E-4265-215E5A3D6834}"/>
                </a:ext>
              </a:extLst>
            </p:cNvPr>
            <p:cNvSpPr/>
            <p:nvPr/>
          </p:nvSpPr>
          <p:spPr>
            <a:xfrm>
              <a:off x="3423066" y="5043748"/>
              <a:ext cx="9573267" cy="725952"/>
            </a:xfrm>
            <a:prstGeom prst="roundRect">
              <a:avLst>
                <a:gd name="adj" fmla="val 50000"/>
              </a:avLst>
            </a:prstGeom>
            <a:solidFill>
              <a:srgbClr val="BF1747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3" name="TextBox 8">
              <a:extLst>
                <a:ext uri="{FF2B5EF4-FFF2-40B4-BE49-F238E27FC236}">
                  <a16:creationId xmlns:a16="http://schemas.microsoft.com/office/drawing/2014/main" id="{D45C62DF-646B-434B-66B8-C5C390D3A812}"/>
                </a:ext>
              </a:extLst>
            </p:cNvPr>
            <p:cNvSpPr txBox="1"/>
            <p:nvPr/>
          </p:nvSpPr>
          <p:spPr>
            <a:xfrm>
              <a:off x="5810033" y="5175892"/>
              <a:ext cx="55774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Lorem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ipsum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dolor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sit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amet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,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consectetuer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adipiscing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elit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,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sed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diam</a:t>
              </a:r>
              <a:b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</a:b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euismod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tincidunt</a:t>
              </a:r>
              <a:r>
                <a:rPr lang="pt-BR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.</a:t>
              </a:r>
              <a:endParaRPr lang="pt-BR" sz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endParaRPr>
            </a:p>
          </p:txBody>
        </p:sp>
        <p:cxnSp>
          <p:nvCxnSpPr>
            <p:cNvPr id="34" name="Straight Connector 9">
              <a:extLst>
                <a:ext uri="{FF2B5EF4-FFF2-40B4-BE49-F238E27FC236}">
                  <a16:creationId xmlns:a16="http://schemas.microsoft.com/office/drawing/2014/main" id="{BDCA537D-2C42-EA72-CA0D-F35FD50E45AA}"/>
                </a:ext>
              </a:extLst>
            </p:cNvPr>
            <p:cNvCxnSpPr>
              <a:cxnSpLocks/>
            </p:cNvCxnSpPr>
            <p:nvPr/>
          </p:nvCxnSpPr>
          <p:spPr>
            <a:xfrm>
              <a:off x="5708218" y="5195333"/>
              <a:ext cx="0" cy="46166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5" name="Graphic 14" descr="Shirt outline">
              <a:extLst>
                <a:ext uri="{FF2B5EF4-FFF2-40B4-BE49-F238E27FC236}">
                  <a16:creationId xmlns:a16="http://schemas.microsoft.com/office/drawing/2014/main" id="{504BF21B-21AA-CD03-F4E4-AFA7E1F24EB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591070" y="5189978"/>
              <a:ext cx="433492" cy="433492"/>
            </a:xfrm>
            <a:prstGeom prst="rect">
              <a:avLst/>
            </a:prstGeom>
          </p:spPr>
        </p:pic>
      </p:grpSp>
      <p:sp>
        <p:nvSpPr>
          <p:cNvPr id="41" name="TextBox 50">
            <a:extLst>
              <a:ext uri="{FF2B5EF4-FFF2-40B4-BE49-F238E27FC236}">
                <a16:creationId xmlns:a16="http://schemas.microsoft.com/office/drawing/2014/main" id="{B321102F-A15A-D07A-8BB3-B0AB9F4C1250}"/>
              </a:ext>
            </a:extLst>
          </p:cNvPr>
          <p:cNvSpPr txBox="1"/>
          <p:nvPr/>
        </p:nvSpPr>
        <p:spPr>
          <a:xfrm>
            <a:off x="4056027" y="5268224"/>
            <a:ext cx="171341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pt-BR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Título 01</a:t>
            </a:r>
          </a:p>
        </p:txBody>
      </p:sp>
      <p:sp>
        <p:nvSpPr>
          <p:cNvPr id="42" name="TextBox 50">
            <a:extLst>
              <a:ext uri="{FF2B5EF4-FFF2-40B4-BE49-F238E27FC236}">
                <a16:creationId xmlns:a16="http://schemas.microsoft.com/office/drawing/2014/main" id="{BA74C71C-8914-E231-DB78-6CD016AF32FB}"/>
              </a:ext>
            </a:extLst>
          </p:cNvPr>
          <p:cNvSpPr txBox="1"/>
          <p:nvPr/>
        </p:nvSpPr>
        <p:spPr>
          <a:xfrm>
            <a:off x="4056027" y="4212355"/>
            <a:ext cx="171341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pt-BR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Título 01</a:t>
            </a:r>
          </a:p>
        </p:txBody>
      </p:sp>
    </p:spTree>
    <p:extLst>
      <p:ext uri="{BB962C8B-B14F-4D97-AF65-F5344CB8AC3E}">
        <p14:creationId xmlns:p14="http://schemas.microsoft.com/office/powerpoint/2010/main" val="14135411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5D7D76-70AB-D0B3-AD48-6C4AE69435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8BF6BC33-C073-7067-FC30-F7E12506663C}"/>
              </a:ext>
            </a:extLst>
          </p:cNvPr>
          <p:cNvSpPr/>
          <p:nvPr/>
        </p:nvSpPr>
        <p:spPr>
          <a:xfrm>
            <a:off x="-138887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A6B8FB10-63A6-9D1A-5450-E87CE4B62B53}"/>
              </a:ext>
            </a:extLst>
          </p:cNvPr>
          <p:cNvSpPr txBox="1"/>
          <p:nvPr/>
        </p:nvSpPr>
        <p:spPr>
          <a:xfrm>
            <a:off x="1718747" y="499157"/>
            <a:ext cx="9521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Por que seguir boas práticas?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B04FA7F7-7638-B317-D264-A900BC357FB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15455D43-EEEC-32F9-AA85-BED2B9752667}"/>
              </a:ext>
            </a:extLst>
          </p:cNvPr>
          <p:cNvSpPr txBox="1"/>
          <p:nvPr/>
        </p:nvSpPr>
        <p:spPr>
          <a:xfrm>
            <a:off x="676276" y="1790700"/>
            <a:ext cx="1026442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Legibilidade: O código será compreensível para outras pessoas, facilitando a manutenção e a colaboração.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Facilidade de Depuração: Erros são mais fáceis de identificar e corrigir quando o código segue convenções claras.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Desempenho: Boas práticas não só melhoram a legibilidade, mas podem otimizar o desempenho de algumas operações.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869070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8E84CD-3666-1FBB-0A3D-44C7312CCE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D3325408-508C-FE94-6B55-02B27E28856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02D24690-8053-DB6F-9100-9A31F979859E}"/>
              </a:ext>
            </a:extLst>
          </p:cNvPr>
          <p:cNvSpPr txBox="1"/>
          <p:nvPr/>
        </p:nvSpPr>
        <p:spPr>
          <a:xfrm>
            <a:off x="138887" y="-323807"/>
            <a:ext cx="4018548" cy="7725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9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FC10E1FD-F4DB-D5E1-1EA5-32AD931144DA}"/>
              </a:ext>
            </a:extLst>
          </p:cNvPr>
          <p:cNvSpPr txBox="1"/>
          <p:nvPr/>
        </p:nvSpPr>
        <p:spPr>
          <a:xfrm>
            <a:off x="5019261" y="2584682"/>
            <a:ext cx="566530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Tabelas e </a:t>
            </a:r>
            <a:b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Infográficos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CF262CFB-7CE8-9EA8-1CA3-C574F1822F0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76508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71E8E22E-5D68-AC58-0866-8BC937FB43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BCE72D01-5B13-A56E-F79A-5B70DA8EEA46}"/>
              </a:ext>
            </a:extLst>
          </p:cNvPr>
          <p:cNvSpPr txBox="1"/>
          <p:nvPr/>
        </p:nvSpPr>
        <p:spPr>
          <a:xfrm>
            <a:off x="762828" y="2208443"/>
            <a:ext cx="4276311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pt-BR" sz="1600" b="1" dirty="0">
                <a:solidFill>
                  <a:srgbClr val="54478B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Subtítulo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pt-BR" sz="1600" b="1" i="0" u="none" strike="noStrike" kern="1200" cap="none" spc="0" normalizeH="0" baseline="0" noProof="0" dirty="0">
              <a:ln>
                <a:noFill/>
              </a:ln>
              <a:solidFill>
                <a:srgbClr val="54478B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diam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nonummy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nibh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euismod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tincidunt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ut magna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aliquam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erat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volutpat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endParaRPr lang="pt-BR" sz="1400" dirty="0">
              <a:solidFill>
                <a:schemeClr val="tx1">
                  <a:lumMod val="50000"/>
                  <a:lumOff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endParaRPr lang="pt-BR" sz="1400" dirty="0">
              <a:solidFill>
                <a:schemeClr val="tx1">
                  <a:lumMod val="50000"/>
                  <a:lumOff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endParaRPr lang="pt-BR" sz="1400" dirty="0">
              <a:solidFill>
                <a:schemeClr val="tx1">
                  <a:lumMod val="50000"/>
                  <a:lumOff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endParaRPr lang="pt-BR" sz="1400" dirty="0">
              <a:solidFill>
                <a:schemeClr val="tx1">
                  <a:lumMod val="50000"/>
                  <a:lumOff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graphicFrame>
        <p:nvGraphicFramePr>
          <p:cNvPr id="7" name="Gráfico 6">
            <a:extLst>
              <a:ext uri="{FF2B5EF4-FFF2-40B4-BE49-F238E27FC236}">
                <a16:creationId xmlns:a16="http://schemas.microsoft.com/office/drawing/2014/main" id="{5F0D55FE-90EF-F9C2-2034-44BC62EB7A5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39581944"/>
              </p:ext>
            </p:extLst>
          </p:nvPr>
        </p:nvGraphicFramePr>
        <p:xfrm>
          <a:off x="5669281" y="1520688"/>
          <a:ext cx="5785300" cy="44621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4418814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71E8E22E-5D68-AC58-0866-8BC937FB43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BCE72D01-5B13-A56E-F79A-5B70DA8EEA46}"/>
              </a:ext>
            </a:extLst>
          </p:cNvPr>
          <p:cNvSpPr txBox="1"/>
          <p:nvPr/>
        </p:nvSpPr>
        <p:spPr>
          <a:xfrm>
            <a:off x="762828" y="2208443"/>
            <a:ext cx="4276311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pt-BR" sz="1600" b="1" dirty="0">
                <a:solidFill>
                  <a:srgbClr val="E62C63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Subtítulo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pt-BR" sz="1600" b="1" i="0" u="none" strike="noStrike" kern="1200" cap="none" spc="0" normalizeH="0" baseline="0" noProof="0" dirty="0">
              <a:ln>
                <a:noFill/>
              </a:ln>
              <a:solidFill>
                <a:srgbClr val="54478B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diam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nonummy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nibh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euismod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tincidunt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ut magna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aliquam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erat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volutpat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endParaRPr lang="pt-BR" sz="1400" dirty="0">
              <a:solidFill>
                <a:schemeClr val="tx1">
                  <a:lumMod val="50000"/>
                  <a:lumOff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endParaRPr lang="pt-BR" sz="1400" dirty="0">
              <a:solidFill>
                <a:schemeClr val="tx1">
                  <a:lumMod val="50000"/>
                  <a:lumOff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endParaRPr lang="pt-BR" sz="1400" dirty="0">
              <a:solidFill>
                <a:schemeClr val="tx1">
                  <a:lumMod val="50000"/>
                  <a:lumOff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endParaRPr lang="pt-BR" sz="1400" dirty="0">
              <a:solidFill>
                <a:schemeClr val="tx1">
                  <a:lumMod val="50000"/>
                  <a:lumOff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graphicFrame>
        <p:nvGraphicFramePr>
          <p:cNvPr id="2" name="Gráfico 1">
            <a:extLst>
              <a:ext uri="{FF2B5EF4-FFF2-40B4-BE49-F238E27FC236}">
                <a16:creationId xmlns:a16="http://schemas.microsoft.com/office/drawing/2014/main" id="{F1EB0C63-A97C-A382-7424-E3CD9297E8C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91560123"/>
              </p:ext>
            </p:extLst>
          </p:nvPr>
        </p:nvGraphicFramePr>
        <p:xfrm>
          <a:off x="5167244" y="1639366"/>
          <a:ext cx="6799470" cy="44621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3541936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67A8BC-936C-B64D-3AE9-769C8F7AF6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D641F947-089C-BE4B-8D8F-F4B574AA4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2D7A1185-264C-6056-8E05-8A8C60BEAEF4}"/>
              </a:ext>
            </a:extLst>
          </p:cNvPr>
          <p:cNvSpPr txBox="1"/>
          <p:nvPr/>
        </p:nvSpPr>
        <p:spPr>
          <a:xfrm>
            <a:off x="762828" y="2208443"/>
            <a:ext cx="4276311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pt-BR" sz="1600" b="1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Subtítulo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pt-BR" sz="1600" b="1" i="0" u="none" strike="noStrike" kern="1200" cap="none" spc="0" normalizeH="0" baseline="0" noProof="0" dirty="0">
              <a:ln>
                <a:noFill/>
              </a:ln>
              <a:solidFill>
                <a:srgbClr val="54478B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diam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nonummy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nibh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euismod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tincidunt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ut magna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aliquam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erat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volutpat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endParaRPr lang="pt-BR" sz="1400" dirty="0">
              <a:solidFill>
                <a:schemeClr val="tx1">
                  <a:lumMod val="50000"/>
                  <a:lumOff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endParaRPr lang="pt-BR" sz="1400" dirty="0">
              <a:solidFill>
                <a:schemeClr val="tx1">
                  <a:lumMod val="50000"/>
                  <a:lumOff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endParaRPr lang="pt-BR" sz="1400" dirty="0">
              <a:solidFill>
                <a:schemeClr val="tx1">
                  <a:lumMod val="50000"/>
                  <a:lumOff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endParaRPr lang="pt-BR" sz="1400" dirty="0">
              <a:solidFill>
                <a:schemeClr val="tx1">
                  <a:lumMod val="50000"/>
                  <a:lumOff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graphicFrame>
        <p:nvGraphicFramePr>
          <p:cNvPr id="3" name="Gráfico 2">
            <a:extLst>
              <a:ext uri="{FF2B5EF4-FFF2-40B4-BE49-F238E27FC236}">
                <a16:creationId xmlns:a16="http://schemas.microsoft.com/office/drawing/2014/main" id="{49375481-DE05-E13A-9154-7B11B2EFC348}"/>
              </a:ext>
            </a:extLst>
          </p:cNvPr>
          <p:cNvGraphicFramePr/>
          <p:nvPr/>
        </p:nvGraphicFramePr>
        <p:xfrm>
          <a:off x="4608946" y="931332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65983736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65A83F03-16C8-D076-C3BC-8B17AB2B020D}"/>
              </a:ext>
            </a:extLst>
          </p:cNvPr>
          <p:cNvSpPr/>
          <p:nvPr/>
        </p:nvSpPr>
        <p:spPr>
          <a:xfrm>
            <a:off x="0" y="1681566"/>
            <a:ext cx="5129939" cy="4231037"/>
          </a:xfrm>
          <a:prstGeom prst="rect">
            <a:avLst/>
          </a:prstGeom>
          <a:solidFill>
            <a:srgbClr val="35374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D87D8C6B-A554-FE8E-6749-23C226A372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CCB6AD7-BEC3-0655-3898-2ED432541D73}"/>
              </a:ext>
            </a:extLst>
          </p:cNvPr>
          <p:cNvSpPr txBox="1"/>
          <p:nvPr/>
        </p:nvSpPr>
        <p:spPr>
          <a:xfrm>
            <a:off x="426813" y="3797084"/>
            <a:ext cx="4276311" cy="19236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pt-BR" sz="1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1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1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r>
              <a:rPr lang="pt-BR" sz="1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diam</a:t>
            </a:r>
            <a:r>
              <a:rPr lang="pt-BR" sz="1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1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Nonummy</a:t>
            </a:r>
            <a:r>
              <a:rPr lang="pt-BR" sz="1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nibh</a:t>
            </a:r>
            <a:r>
              <a:rPr lang="pt-BR" sz="1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euismod</a:t>
            </a:r>
            <a:r>
              <a:rPr lang="pt-BR" sz="1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tincidunt</a:t>
            </a:r>
            <a:r>
              <a:rPr lang="pt-BR" sz="1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ut magna </a:t>
            </a:r>
            <a:r>
              <a:rPr lang="pt-BR" sz="1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aliquam</a:t>
            </a:r>
            <a:r>
              <a:rPr lang="pt-BR" sz="1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erat </a:t>
            </a:r>
            <a:r>
              <a:rPr lang="pt-BR" sz="1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volutpat</a:t>
            </a:r>
            <a:r>
              <a:rPr lang="pt-BR" sz="1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 </a:t>
            </a:r>
            <a:r>
              <a:rPr lang="pt-BR" sz="1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endParaRPr lang="pt-BR" sz="1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70A3C1A1-5E5C-8DE7-DF50-DFFDFC488F05}"/>
              </a:ext>
            </a:extLst>
          </p:cNvPr>
          <p:cNvSpPr txBox="1"/>
          <p:nvPr/>
        </p:nvSpPr>
        <p:spPr>
          <a:xfrm>
            <a:off x="0" y="2205032"/>
            <a:ext cx="512993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35%</a:t>
            </a:r>
          </a:p>
        </p:txBody>
      </p:sp>
      <p:graphicFrame>
        <p:nvGraphicFramePr>
          <p:cNvPr id="9" name="Gráfico 8">
            <a:extLst>
              <a:ext uri="{FF2B5EF4-FFF2-40B4-BE49-F238E27FC236}">
                <a16:creationId xmlns:a16="http://schemas.microsoft.com/office/drawing/2014/main" id="{7DA3123F-0BCA-5919-273D-7066CEED343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532687"/>
              </p:ext>
            </p:extLst>
          </p:nvPr>
        </p:nvGraphicFramePr>
        <p:xfrm>
          <a:off x="5215178" y="1498957"/>
          <a:ext cx="6976822" cy="48785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01383309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1033">
            <a:extLst>
              <a:ext uri="{FF2B5EF4-FFF2-40B4-BE49-F238E27FC236}">
                <a16:creationId xmlns:a16="http://schemas.microsoft.com/office/drawing/2014/main" id="{8BA97EB9-40EF-8C7E-F0A0-CB318F24355E}"/>
              </a:ext>
            </a:extLst>
          </p:cNvPr>
          <p:cNvGrpSpPr/>
          <p:nvPr/>
        </p:nvGrpSpPr>
        <p:grpSpPr>
          <a:xfrm>
            <a:off x="5497975" y="1952626"/>
            <a:ext cx="6178088" cy="3955713"/>
            <a:chOff x="5497975" y="1952626"/>
            <a:chExt cx="6178088" cy="3955713"/>
          </a:xfrm>
        </p:grpSpPr>
        <p:sp>
          <p:nvSpPr>
            <p:cNvPr id="10" name="Rectangle 1028">
              <a:extLst>
                <a:ext uri="{FF2B5EF4-FFF2-40B4-BE49-F238E27FC236}">
                  <a16:creationId xmlns:a16="http://schemas.microsoft.com/office/drawing/2014/main" id="{B906746C-BCED-C04E-7E2C-5C42702C992D}"/>
                </a:ext>
              </a:extLst>
            </p:cNvPr>
            <p:cNvSpPr/>
            <p:nvPr/>
          </p:nvSpPr>
          <p:spPr>
            <a:xfrm>
              <a:off x="5497975" y="4001022"/>
              <a:ext cx="6178088" cy="190731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" name="Rectangle 4">
              <a:extLst>
                <a:ext uri="{FF2B5EF4-FFF2-40B4-BE49-F238E27FC236}">
                  <a16:creationId xmlns:a16="http://schemas.microsoft.com/office/drawing/2014/main" id="{183FBA4B-926A-D88A-D205-EA0CA55F0149}"/>
                </a:ext>
              </a:extLst>
            </p:cNvPr>
            <p:cNvSpPr/>
            <p:nvPr/>
          </p:nvSpPr>
          <p:spPr>
            <a:xfrm>
              <a:off x="5497975" y="1952626"/>
              <a:ext cx="6178088" cy="190731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2" name="Rectangle: Rounded Corners 1032">
            <a:extLst>
              <a:ext uri="{FF2B5EF4-FFF2-40B4-BE49-F238E27FC236}">
                <a16:creationId xmlns:a16="http://schemas.microsoft.com/office/drawing/2014/main" id="{CF020B13-BC13-9940-6B20-E12AD3A78424}"/>
              </a:ext>
            </a:extLst>
          </p:cNvPr>
          <p:cNvSpPr/>
          <p:nvPr/>
        </p:nvSpPr>
        <p:spPr>
          <a:xfrm>
            <a:off x="5301644" y="2251878"/>
            <a:ext cx="6227438" cy="3357208"/>
          </a:xfrm>
          <a:prstGeom prst="roundRect">
            <a:avLst>
              <a:gd name="adj" fmla="val 10484"/>
            </a:avLst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A44049E-5584-8B9B-15BD-8BDAA0B23C90}"/>
              </a:ext>
            </a:extLst>
          </p:cNvPr>
          <p:cNvSpPr/>
          <p:nvPr/>
        </p:nvSpPr>
        <p:spPr>
          <a:xfrm>
            <a:off x="3345083" y="1987350"/>
            <a:ext cx="3960000" cy="39608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aphicFrame>
        <p:nvGraphicFramePr>
          <p:cNvPr id="14" name="Chart 13">
            <a:extLst>
              <a:ext uri="{FF2B5EF4-FFF2-40B4-BE49-F238E27FC236}">
                <a16:creationId xmlns:a16="http://schemas.microsoft.com/office/drawing/2014/main" id="{EDE212C8-0215-F763-4823-AB14113C3D7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02795785"/>
              </p:ext>
            </p:extLst>
          </p:nvPr>
        </p:nvGraphicFramePr>
        <p:xfrm>
          <a:off x="2245578" y="1850962"/>
          <a:ext cx="5974384" cy="41913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5" name="Left Bracket 6">
            <a:extLst>
              <a:ext uri="{FF2B5EF4-FFF2-40B4-BE49-F238E27FC236}">
                <a16:creationId xmlns:a16="http://schemas.microsoft.com/office/drawing/2014/main" id="{A7C071A6-C0DB-BD10-2BB5-90E3A1FA75BA}"/>
              </a:ext>
            </a:extLst>
          </p:cNvPr>
          <p:cNvSpPr/>
          <p:nvPr/>
        </p:nvSpPr>
        <p:spPr>
          <a:xfrm>
            <a:off x="623889" y="1952625"/>
            <a:ext cx="498856" cy="3960813"/>
          </a:xfrm>
          <a:prstGeom prst="leftBracket">
            <a:avLst>
              <a:gd name="adj" fmla="val 61101"/>
            </a:avLst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TextBox 12">
            <a:extLst>
              <a:ext uri="{FF2B5EF4-FFF2-40B4-BE49-F238E27FC236}">
                <a16:creationId xmlns:a16="http://schemas.microsoft.com/office/drawing/2014/main" id="{62050380-F529-1860-18B4-9334EF015E6D}"/>
              </a:ext>
            </a:extLst>
          </p:cNvPr>
          <p:cNvSpPr txBox="1"/>
          <p:nvPr/>
        </p:nvSpPr>
        <p:spPr>
          <a:xfrm>
            <a:off x="878615" y="2588630"/>
            <a:ext cx="2227817" cy="27084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marR="508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0" u="none" strike="noStrike" kern="1200" cap="none" spc="-25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Subtítulo</a:t>
            </a:r>
          </a:p>
          <a:p>
            <a:pPr marL="12700" marR="508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200" i="0" u="none" strike="noStrike" kern="1200" cap="none" spc="-25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  <a:p>
            <a:pPr marL="12700" marR="508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diam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nonummy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nibh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euismod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tincidunt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ut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laoreet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dolore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magna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aliquam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erat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volutpat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 </a:t>
            </a:r>
            <a:b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b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Ut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wisi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enim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ad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minim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veniam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quis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nostrud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exerci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tation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ullamcorper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suscipit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lobortis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nisl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ut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aliquip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ea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commodo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consequat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endParaRPr kumimoji="0" lang="pt-BR" sz="1200" i="0" u="none" strike="noStrike" kern="1200" cap="none" spc="-25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Verdana"/>
            </a:endParaRPr>
          </a:p>
        </p:txBody>
      </p:sp>
      <p:graphicFrame>
        <p:nvGraphicFramePr>
          <p:cNvPr id="22" name="Chart 615">
            <a:extLst>
              <a:ext uri="{FF2B5EF4-FFF2-40B4-BE49-F238E27FC236}">
                <a16:creationId xmlns:a16="http://schemas.microsoft.com/office/drawing/2014/main" id="{2BAFC120-3643-C5F4-D494-93E01AB80B6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67929095"/>
              </p:ext>
            </p:extLst>
          </p:nvPr>
        </p:nvGraphicFramePr>
        <p:xfrm>
          <a:off x="2290745" y="2164079"/>
          <a:ext cx="5766126" cy="37015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23" name="Group 622">
            <a:extLst>
              <a:ext uri="{FF2B5EF4-FFF2-40B4-BE49-F238E27FC236}">
                <a16:creationId xmlns:a16="http://schemas.microsoft.com/office/drawing/2014/main" id="{D7B73D0D-8257-2C61-72E0-0D581B796FF1}"/>
              </a:ext>
            </a:extLst>
          </p:cNvPr>
          <p:cNvGrpSpPr/>
          <p:nvPr/>
        </p:nvGrpSpPr>
        <p:grpSpPr>
          <a:xfrm>
            <a:off x="2173958" y="5811009"/>
            <a:ext cx="1319764" cy="215444"/>
            <a:chOff x="1947967" y="5795176"/>
            <a:chExt cx="1319764" cy="215444"/>
          </a:xfrm>
        </p:grpSpPr>
        <p:sp>
          <p:nvSpPr>
            <p:cNvPr id="24" name="Rectangle: Rounded Corners 616">
              <a:extLst>
                <a:ext uri="{FF2B5EF4-FFF2-40B4-BE49-F238E27FC236}">
                  <a16:creationId xmlns:a16="http://schemas.microsoft.com/office/drawing/2014/main" id="{B2F46B13-3494-A5B1-C3B6-8AE844072BB3}"/>
                </a:ext>
              </a:extLst>
            </p:cNvPr>
            <p:cNvSpPr/>
            <p:nvPr/>
          </p:nvSpPr>
          <p:spPr>
            <a:xfrm>
              <a:off x="1947967" y="5837348"/>
              <a:ext cx="127235" cy="131100"/>
            </a:xfrm>
            <a:prstGeom prst="roundRect">
              <a:avLst>
                <a:gd name="adj" fmla="val 33870"/>
              </a:avLst>
            </a:prstGeom>
            <a:solidFill>
              <a:srgbClr val="2B46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5" name="TextBox 618">
              <a:extLst>
                <a:ext uri="{FF2B5EF4-FFF2-40B4-BE49-F238E27FC236}">
                  <a16:creationId xmlns:a16="http://schemas.microsoft.com/office/drawing/2014/main" id="{6B9DDB8F-F3DE-3BF9-A593-C37C95B5E350}"/>
                </a:ext>
              </a:extLst>
            </p:cNvPr>
            <p:cNvSpPr txBox="1"/>
            <p:nvPr/>
          </p:nvSpPr>
          <p:spPr>
            <a:xfrm>
              <a:off x="2099107" y="5795176"/>
              <a:ext cx="116862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800" dirty="0" err="1">
                  <a:solidFill>
                    <a:srgbClr val="2B469C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X</a:t>
              </a:r>
              <a:endParaRPr lang="pt-BR" sz="800" dirty="0">
                <a:solidFill>
                  <a:srgbClr val="2B469C"/>
                </a:solidFill>
                <a:latin typeface="Verdana" panose="020B0604030504040204" pitchFamily="34" charset="0"/>
                <a:ea typeface="Verdana" panose="020B0604030504040204" pitchFamily="34" charset="0"/>
              </a:endParaRPr>
            </a:p>
          </p:txBody>
        </p:sp>
      </p:grpSp>
      <p:grpSp>
        <p:nvGrpSpPr>
          <p:cNvPr id="26" name="Group 621">
            <a:extLst>
              <a:ext uri="{FF2B5EF4-FFF2-40B4-BE49-F238E27FC236}">
                <a16:creationId xmlns:a16="http://schemas.microsoft.com/office/drawing/2014/main" id="{EAC5DF9D-F7F2-BFB4-D202-921BD72DDEF5}"/>
              </a:ext>
            </a:extLst>
          </p:cNvPr>
          <p:cNvGrpSpPr/>
          <p:nvPr/>
        </p:nvGrpSpPr>
        <p:grpSpPr>
          <a:xfrm>
            <a:off x="3531917" y="5811009"/>
            <a:ext cx="1319590" cy="215444"/>
            <a:chOff x="3368722" y="5795176"/>
            <a:chExt cx="1319590" cy="215444"/>
          </a:xfrm>
        </p:grpSpPr>
        <p:sp>
          <p:nvSpPr>
            <p:cNvPr id="27" name="Rectangle: Rounded Corners 617">
              <a:extLst>
                <a:ext uri="{FF2B5EF4-FFF2-40B4-BE49-F238E27FC236}">
                  <a16:creationId xmlns:a16="http://schemas.microsoft.com/office/drawing/2014/main" id="{CCA4868B-37DC-8F98-55B4-EB9B22B0F860}"/>
                </a:ext>
              </a:extLst>
            </p:cNvPr>
            <p:cNvSpPr/>
            <p:nvPr/>
          </p:nvSpPr>
          <p:spPr>
            <a:xfrm>
              <a:off x="3368722" y="5837348"/>
              <a:ext cx="127235" cy="131100"/>
            </a:xfrm>
            <a:prstGeom prst="roundRect">
              <a:avLst>
                <a:gd name="adj" fmla="val 33870"/>
              </a:avLst>
            </a:prstGeom>
            <a:solidFill>
              <a:srgbClr val="DB30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8" name="TextBox 619">
              <a:extLst>
                <a:ext uri="{FF2B5EF4-FFF2-40B4-BE49-F238E27FC236}">
                  <a16:creationId xmlns:a16="http://schemas.microsoft.com/office/drawing/2014/main" id="{2FB1E582-DFC4-2C30-8289-28F76487E938}"/>
                </a:ext>
              </a:extLst>
            </p:cNvPr>
            <p:cNvSpPr txBox="1"/>
            <p:nvPr/>
          </p:nvSpPr>
          <p:spPr>
            <a:xfrm>
              <a:off x="3519687" y="5795176"/>
              <a:ext cx="116862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800" dirty="0" err="1">
                  <a:solidFill>
                    <a:srgbClr val="DB305D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Y</a:t>
              </a:r>
              <a:endParaRPr lang="pt-BR" sz="800" dirty="0">
                <a:solidFill>
                  <a:srgbClr val="DB305D"/>
                </a:solidFill>
                <a:latin typeface="Verdana" panose="020B0604030504040204" pitchFamily="34" charset="0"/>
                <a:ea typeface="Verdana" panose="020B0604030504040204" pitchFamily="34" charset="0"/>
              </a:endParaRPr>
            </a:p>
          </p:txBody>
        </p:sp>
      </p:grpSp>
      <p:sp>
        <p:nvSpPr>
          <p:cNvPr id="31" name="TextBox 1030">
            <a:extLst>
              <a:ext uri="{FF2B5EF4-FFF2-40B4-BE49-F238E27FC236}">
                <a16:creationId xmlns:a16="http://schemas.microsoft.com/office/drawing/2014/main" id="{5BCBF229-AB54-3397-D2BA-F8FE8D6AA693}"/>
              </a:ext>
            </a:extLst>
          </p:cNvPr>
          <p:cNvSpPr txBox="1"/>
          <p:nvPr/>
        </p:nvSpPr>
        <p:spPr>
          <a:xfrm>
            <a:off x="8946766" y="2101283"/>
            <a:ext cx="899946" cy="276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12700" marR="508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b="1" spc="-25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/>
              </a:rPr>
              <a:t>Título</a:t>
            </a:r>
            <a:endParaRPr kumimoji="0" lang="pt-BR" sz="1200" b="1" i="0" u="none" strike="noStrike" kern="1200" cap="none" spc="-25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grpSp>
        <p:nvGrpSpPr>
          <p:cNvPr id="32" name="Group 1038">
            <a:extLst>
              <a:ext uri="{FF2B5EF4-FFF2-40B4-BE49-F238E27FC236}">
                <a16:creationId xmlns:a16="http://schemas.microsoft.com/office/drawing/2014/main" id="{1BBB9D61-7305-446A-544B-BA83B41A872C}"/>
              </a:ext>
            </a:extLst>
          </p:cNvPr>
          <p:cNvGrpSpPr/>
          <p:nvPr/>
        </p:nvGrpSpPr>
        <p:grpSpPr>
          <a:xfrm>
            <a:off x="7416739" y="2467703"/>
            <a:ext cx="3960000" cy="1284657"/>
            <a:chOff x="7453417" y="2561554"/>
            <a:chExt cx="3512544" cy="1513186"/>
          </a:xfrm>
        </p:grpSpPr>
        <p:sp>
          <p:nvSpPr>
            <p:cNvPr id="33" name="Rectangle: Rounded Corners 1031">
              <a:extLst>
                <a:ext uri="{FF2B5EF4-FFF2-40B4-BE49-F238E27FC236}">
                  <a16:creationId xmlns:a16="http://schemas.microsoft.com/office/drawing/2014/main" id="{0FF172C4-FFBB-D286-56A2-1C918EE23674}"/>
                </a:ext>
              </a:extLst>
            </p:cNvPr>
            <p:cNvSpPr/>
            <p:nvPr/>
          </p:nvSpPr>
          <p:spPr>
            <a:xfrm>
              <a:off x="7453417" y="2561554"/>
              <a:ext cx="1705825" cy="705276"/>
            </a:xfrm>
            <a:prstGeom prst="roundRect">
              <a:avLst>
                <a:gd name="adj" fmla="val 22562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Texto 1</a:t>
              </a:r>
            </a:p>
          </p:txBody>
        </p:sp>
        <p:sp>
          <p:nvSpPr>
            <p:cNvPr id="34" name="Rectangle: Rounded Corners 1034">
              <a:extLst>
                <a:ext uri="{FF2B5EF4-FFF2-40B4-BE49-F238E27FC236}">
                  <a16:creationId xmlns:a16="http://schemas.microsoft.com/office/drawing/2014/main" id="{2A799C2F-18B3-0925-0FC2-73220BFCB170}"/>
                </a:ext>
              </a:extLst>
            </p:cNvPr>
            <p:cNvSpPr/>
            <p:nvPr/>
          </p:nvSpPr>
          <p:spPr>
            <a:xfrm>
              <a:off x="7453417" y="3369464"/>
              <a:ext cx="1705825" cy="705276"/>
            </a:xfrm>
            <a:prstGeom prst="roundRect">
              <a:avLst>
                <a:gd name="adj" fmla="val 22562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Texto 3</a:t>
              </a:r>
            </a:p>
          </p:txBody>
        </p:sp>
        <p:sp>
          <p:nvSpPr>
            <p:cNvPr id="35" name="Rectangle: Rounded Corners 1035">
              <a:extLst>
                <a:ext uri="{FF2B5EF4-FFF2-40B4-BE49-F238E27FC236}">
                  <a16:creationId xmlns:a16="http://schemas.microsoft.com/office/drawing/2014/main" id="{34549284-5038-FBAB-ECC1-D5999126FCC7}"/>
                </a:ext>
              </a:extLst>
            </p:cNvPr>
            <p:cNvSpPr/>
            <p:nvPr/>
          </p:nvSpPr>
          <p:spPr>
            <a:xfrm>
              <a:off x="9260136" y="2561554"/>
              <a:ext cx="1705825" cy="705276"/>
            </a:xfrm>
            <a:prstGeom prst="roundRect">
              <a:avLst>
                <a:gd name="adj" fmla="val 22562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Texto 2</a:t>
              </a:r>
            </a:p>
          </p:txBody>
        </p:sp>
        <p:sp>
          <p:nvSpPr>
            <p:cNvPr id="36" name="Rectangle: Rounded Corners 1037">
              <a:extLst>
                <a:ext uri="{FF2B5EF4-FFF2-40B4-BE49-F238E27FC236}">
                  <a16:creationId xmlns:a16="http://schemas.microsoft.com/office/drawing/2014/main" id="{F3841CAE-2E3D-6783-DFA1-28D72B90007D}"/>
                </a:ext>
              </a:extLst>
            </p:cNvPr>
            <p:cNvSpPr/>
            <p:nvPr/>
          </p:nvSpPr>
          <p:spPr>
            <a:xfrm>
              <a:off x="9260136" y="3369464"/>
              <a:ext cx="1705825" cy="705276"/>
            </a:xfrm>
            <a:prstGeom prst="roundRect">
              <a:avLst>
                <a:gd name="adj" fmla="val 22562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Texto 4</a:t>
              </a:r>
            </a:p>
          </p:txBody>
        </p:sp>
      </p:grpSp>
      <p:grpSp>
        <p:nvGrpSpPr>
          <p:cNvPr id="37" name="Group 1041">
            <a:extLst>
              <a:ext uri="{FF2B5EF4-FFF2-40B4-BE49-F238E27FC236}">
                <a16:creationId xmlns:a16="http://schemas.microsoft.com/office/drawing/2014/main" id="{0BE6BD1E-A872-4387-4B79-70048D0C77A1}"/>
              </a:ext>
            </a:extLst>
          </p:cNvPr>
          <p:cNvGrpSpPr/>
          <p:nvPr/>
        </p:nvGrpSpPr>
        <p:grpSpPr>
          <a:xfrm>
            <a:off x="7223759" y="3848715"/>
            <a:ext cx="4345961" cy="334446"/>
            <a:chOff x="11116649" y="3859949"/>
            <a:chExt cx="360000" cy="331875"/>
          </a:xfrm>
        </p:grpSpPr>
        <p:sp>
          <p:nvSpPr>
            <p:cNvPr id="38" name="Isosceles Triangle 1040">
              <a:extLst>
                <a:ext uri="{FF2B5EF4-FFF2-40B4-BE49-F238E27FC236}">
                  <a16:creationId xmlns:a16="http://schemas.microsoft.com/office/drawing/2014/main" id="{CA7BC413-72AF-DE27-B821-D00007F17F12}"/>
                </a:ext>
              </a:extLst>
            </p:cNvPr>
            <p:cNvSpPr/>
            <p:nvPr/>
          </p:nvSpPr>
          <p:spPr>
            <a:xfrm rot="10800000">
              <a:off x="11116649" y="3943424"/>
              <a:ext cx="360000" cy="2484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9" name="Isosceles Triangle 1039">
              <a:extLst>
                <a:ext uri="{FF2B5EF4-FFF2-40B4-BE49-F238E27FC236}">
                  <a16:creationId xmlns:a16="http://schemas.microsoft.com/office/drawing/2014/main" id="{384FBECF-391E-8721-732E-24D9AAC21E06}"/>
                </a:ext>
              </a:extLst>
            </p:cNvPr>
            <p:cNvSpPr/>
            <p:nvPr/>
          </p:nvSpPr>
          <p:spPr>
            <a:xfrm rot="10800000">
              <a:off x="11117616" y="3859949"/>
              <a:ext cx="358067" cy="248234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40" name="TextBox 1042">
            <a:extLst>
              <a:ext uri="{FF2B5EF4-FFF2-40B4-BE49-F238E27FC236}">
                <a16:creationId xmlns:a16="http://schemas.microsoft.com/office/drawing/2014/main" id="{0E280DEB-93C6-BC5D-1E7B-AAC4E67AEFE7}"/>
              </a:ext>
            </a:extLst>
          </p:cNvPr>
          <p:cNvSpPr txBox="1"/>
          <p:nvPr/>
        </p:nvSpPr>
        <p:spPr>
          <a:xfrm>
            <a:off x="8922701" y="5461927"/>
            <a:ext cx="954489" cy="276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12700" marR="508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b="1" spc="-25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/>
              </a:rPr>
              <a:t>Subtítulo</a:t>
            </a:r>
            <a:endParaRPr kumimoji="0" lang="pt-BR" sz="1200" b="1" i="0" u="none" strike="noStrike" kern="1200" cap="none" spc="-25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A3D32AFC-67A7-B457-7334-74422711521E}"/>
              </a:ext>
            </a:extLst>
          </p:cNvPr>
          <p:cNvSpPr/>
          <p:nvPr/>
        </p:nvSpPr>
        <p:spPr>
          <a:xfrm>
            <a:off x="4224903" y="3054335"/>
            <a:ext cx="1966006" cy="196600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TextBox 1043">
            <a:extLst>
              <a:ext uri="{FF2B5EF4-FFF2-40B4-BE49-F238E27FC236}">
                <a16:creationId xmlns:a16="http://schemas.microsoft.com/office/drawing/2014/main" id="{56FDBF11-D50E-C089-5CAC-502111B4A18D}"/>
              </a:ext>
            </a:extLst>
          </p:cNvPr>
          <p:cNvSpPr txBox="1"/>
          <p:nvPr/>
        </p:nvSpPr>
        <p:spPr>
          <a:xfrm>
            <a:off x="7413119" y="4271478"/>
            <a:ext cx="4085481" cy="9464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endParaRPr lang="pt-BR" sz="1200" dirty="0">
              <a:solidFill>
                <a:schemeClr val="bg2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171450" indent="-1714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diam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nonummy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nibh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euismod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</a:p>
          <a:p>
            <a:pPr marL="171450" indent="-1714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Tincidunt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ut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laoreet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dolore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magna </a:t>
            </a:r>
          </a:p>
          <a:p>
            <a:pPr marL="171450" indent="-1714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Aliquam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erat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volutpat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endParaRPr lang="pt-BR" sz="1200" dirty="0">
              <a:solidFill>
                <a:schemeClr val="bg2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2" name="TextBox 12">
            <a:extLst>
              <a:ext uri="{FF2B5EF4-FFF2-40B4-BE49-F238E27FC236}">
                <a16:creationId xmlns:a16="http://schemas.microsoft.com/office/drawing/2014/main" id="{ADB3B1F7-2F04-E764-A2B3-346BBF25FCF3}"/>
              </a:ext>
            </a:extLst>
          </p:cNvPr>
          <p:cNvSpPr txBox="1"/>
          <p:nvPr/>
        </p:nvSpPr>
        <p:spPr>
          <a:xfrm>
            <a:off x="4230477" y="3679920"/>
            <a:ext cx="2003761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marR="508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3200" b="1" spc="-25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/>
              </a:rPr>
              <a:t>XX</a:t>
            </a:r>
            <a:r>
              <a:rPr kumimoji="0" lang="pt-BR" sz="2000" b="1" i="0" u="none" strike="noStrike" kern="1200" cap="none" spc="-25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 </a:t>
            </a:r>
            <a:r>
              <a:rPr kumimoji="0" lang="pt-BR" sz="3200" b="1" i="0" u="none" strike="noStrike" kern="1200" cap="none" spc="-25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mil </a:t>
            </a:r>
          </a:p>
          <a:p>
            <a:pPr marL="12700" marR="508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000" b="1" i="0" u="none" strike="noStrike" kern="1200" cap="none" spc="-25" normalizeH="0" baseline="0" noProof="0" dirty="0" err="1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xxxxxxxxx</a:t>
            </a:r>
            <a:endParaRPr kumimoji="0" lang="pt-BR" sz="1000" i="0" u="none" strike="noStrike" kern="1200" cap="none" spc="-25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3" name="TextBox 1046">
            <a:extLst>
              <a:ext uri="{FF2B5EF4-FFF2-40B4-BE49-F238E27FC236}">
                <a16:creationId xmlns:a16="http://schemas.microsoft.com/office/drawing/2014/main" id="{94AEAF9C-040F-B9BC-4A17-2314FF57D4E7}"/>
              </a:ext>
            </a:extLst>
          </p:cNvPr>
          <p:cNvSpPr txBox="1"/>
          <p:nvPr/>
        </p:nvSpPr>
        <p:spPr>
          <a:xfrm>
            <a:off x="3435898" y="3951431"/>
            <a:ext cx="6865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XX%</a:t>
            </a:r>
          </a:p>
        </p:txBody>
      </p:sp>
      <p:sp>
        <p:nvSpPr>
          <p:cNvPr id="44" name="TextBox 1047">
            <a:extLst>
              <a:ext uri="{FF2B5EF4-FFF2-40B4-BE49-F238E27FC236}">
                <a16:creationId xmlns:a16="http://schemas.microsoft.com/office/drawing/2014/main" id="{C50058CE-A827-2156-9EE8-71763068AC9D}"/>
              </a:ext>
            </a:extLst>
          </p:cNvPr>
          <p:cNvSpPr txBox="1"/>
          <p:nvPr/>
        </p:nvSpPr>
        <p:spPr>
          <a:xfrm>
            <a:off x="6523016" y="3951431"/>
            <a:ext cx="6865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XX%</a:t>
            </a:r>
          </a:p>
        </p:txBody>
      </p:sp>
      <p:cxnSp>
        <p:nvCxnSpPr>
          <p:cNvPr id="45" name="Straight Connector 1051">
            <a:extLst>
              <a:ext uri="{FF2B5EF4-FFF2-40B4-BE49-F238E27FC236}">
                <a16:creationId xmlns:a16="http://schemas.microsoft.com/office/drawing/2014/main" id="{82EBF393-C01C-92AC-C858-891AC7A0C3D4}"/>
              </a:ext>
            </a:extLst>
          </p:cNvPr>
          <p:cNvCxnSpPr>
            <a:cxnSpLocks/>
          </p:cNvCxnSpPr>
          <p:nvPr/>
        </p:nvCxnSpPr>
        <p:spPr>
          <a:xfrm>
            <a:off x="3196590" y="3910743"/>
            <a:ext cx="83820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1053">
            <a:extLst>
              <a:ext uri="{FF2B5EF4-FFF2-40B4-BE49-F238E27FC236}">
                <a16:creationId xmlns:a16="http://schemas.microsoft.com/office/drawing/2014/main" id="{BD3A2EA9-1861-ECB7-F7AD-76FD99AF7239}"/>
              </a:ext>
            </a:extLst>
          </p:cNvPr>
          <p:cNvCxnSpPr>
            <a:cxnSpLocks/>
          </p:cNvCxnSpPr>
          <p:nvPr/>
        </p:nvCxnSpPr>
        <p:spPr>
          <a:xfrm>
            <a:off x="6397233" y="3910743"/>
            <a:ext cx="83820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1049">
            <a:extLst>
              <a:ext uri="{FF2B5EF4-FFF2-40B4-BE49-F238E27FC236}">
                <a16:creationId xmlns:a16="http://schemas.microsoft.com/office/drawing/2014/main" id="{BF880E94-7C15-6498-9D9D-684CCBB05D0A}"/>
              </a:ext>
            </a:extLst>
          </p:cNvPr>
          <p:cNvCxnSpPr>
            <a:cxnSpLocks/>
          </p:cNvCxnSpPr>
          <p:nvPr/>
        </p:nvCxnSpPr>
        <p:spPr>
          <a:xfrm>
            <a:off x="3277117" y="3942847"/>
            <a:ext cx="1188000" cy="0"/>
          </a:xfrm>
          <a:prstGeom prst="straightConnector1">
            <a:avLst/>
          </a:prstGeom>
          <a:ln w="19050">
            <a:solidFill>
              <a:srgbClr val="20386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1052">
            <a:extLst>
              <a:ext uri="{FF2B5EF4-FFF2-40B4-BE49-F238E27FC236}">
                <a16:creationId xmlns:a16="http://schemas.microsoft.com/office/drawing/2014/main" id="{32B98B6B-B3B8-3A24-E2E7-66844E283E87}"/>
              </a:ext>
            </a:extLst>
          </p:cNvPr>
          <p:cNvCxnSpPr>
            <a:cxnSpLocks/>
          </p:cNvCxnSpPr>
          <p:nvPr/>
        </p:nvCxnSpPr>
        <p:spPr>
          <a:xfrm flipH="1">
            <a:off x="6003271" y="3942847"/>
            <a:ext cx="1188000" cy="0"/>
          </a:xfrm>
          <a:prstGeom prst="straightConnector1">
            <a:avLst/>
          </a:prstGeom>
          <a:ln w="19050">
            <a:solidFill>
              <a:srgbClr val="DB305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ítulo 2">
            <a:extLst>
              <a:ext uri="{FF2B5EF4-FFF2-40B4-BE49-F238E27FC236}">
                <a16:creationId xmlns:a16="http://schemas.microsoft.com/office/drawing/2014/main" id="{8E4F519F-2555-4C5B-35D2-18D78774F4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928" y="618955"/>
            <a:ext cx="10803652" cy="465317"/>
          </a:xfrm>
          <a:prstGeom prst="rect">
            <a:avLst/>
          </a:prstGeom>
        </p:spPr>
        <p:txBody>
          <a:bodyPr/>
          <a:lstStyle/>
          <a:p>
            <a:endParaRPr lang="pt-BR" dirty="0"/>
          </a:p>
        </p:txBody>
      </p:sp>
      <p:sp>
        <p:nvSpPr>
          <p:cNvPr id="29" name="TextBox 620">
            <a:extLst>
              <a:ext uri="{FF2B5EF4-FFF2-40B4-BE49-F238E27FC236}">
                <a16:creationId xmlns:a16="http://schemas.microsoft.com/office/drawing/2014/main" id="{BECCFA2B-C54B-D79A-DDE7-735E2EB14AE2}"/>
              </a:ext>
            </a:extLst>
          </p:cNvPr>
          <p:cNvSpPr txBox="1"/>
          <p:nvPr/>
        </p:nvSpPr>
        <p:spPr>
          <a:xfrm>
            <a:off x="1264805" y="5811009"/>
            <a:ext cx="87095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Legenda</a:t>
            </a:r>
          </a:p>
        </p:txBody>
      </p:sp>
    </p:spTree>
    <p:extLst>
      <p:ext uri="{BB962C8B-B14F-4D97-AF65-F5344CB8AC3E}">
        <p14:creationId xmlns:p14="http://schemas.microsoft.com/office/powerpoint/2010/main" val="227612157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B2696A4F-B04C-B691-08E8-4D4461CF1648}"/>
              </a:ext>
            </a:extLst>
          </p:cNvPr>
          <p:cNvSpPr txBox="1"/>
          <p:nvPr/>
        </p:nvSpPr>
        <p:spPr>
          <a:xfrm>
            <a:off x="10884732" y="127270"/>
            <a:ext cx="115937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pt-BR" sz="1000" b="1" dirty="0">
                <a:solidFill>
                  <a:schemeClr val="bg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confidencial</a:t>
            </a:r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D43CED54-225F-0A93-5B08-C25D143928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928" y="618955"/>
            <a:ext cx="10803652" cy="465317"/>
          </a:xfrm>
          <a:prstGeom prst="rect">
            <a:avLst/>
          </a:prstGeom>
        </p:spPr>
        <p:txBody>
          <a:bodyPr/>
          <a:lstStyle/>
          <a:p>
            <a:endParaRPr lang="pt-BR" dirty="0"/>
          </a:p>
        </p:txBody>
      </p:sp>
      <p:sp>
        <p:nvSpPr>
          <p:cNvPr id="3" name="Diamond 1026">
            <a:extLst>
              <a:ext uri="{FF2B5EF4-FFF2-40B4-BE49-F238E27FC236}">
                <a16:creationId xmlns:a16="http://schemas.microsoft.com/office/drawing/2014/main" id="{A3216CDA-7D8B-DEFD-BF28-3747EA559595}"/>
              </a:ext>
            </a:extLst>
          </p:cNvPr>
          <p:cNvSpPr/>
          <p:nvPr/>
        </p:nvSpPr>
        <p:spPr>
          <a:xfrm>
            <a:off x="4070503" y="1936467"/>
            <a:ext cx="4081475" cy="3897071"/>
          </a:xfrm>
          <a:prstGeom prst="diamond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: Rounded Corners 1032">
            <a:extLst>
              <a:ext uri="{FF2B5EF4-FFF2-40B4-BE49-F238E27FC236}">
                <a16:creationId xmlns:a16="http://schemas.microsoft.com/office/drawing/2014/main" id="{1D65B00E-AD04-0C47-AAB4-F084442E95EB}"/>
              </a:ext>
            </a:extLst>
          </p:cNvPr>
          <p:cNvSpPr/>
          <p:nvPr/>
        </p:nvSpPr>
        <p:spPr>
          <a:xfrm>
            <a:off x="691932" y="3981351"/>
            <a:ext cx="5404068" cy="1626529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: Rounded Corners 1031">
            <a:extLst>
              <a:ext uri="{FF2B5EF4-FFF2-40B4-BE49-F238E27FC236}">
                <a16:creationId xmlns:a16="http://schemas.microsoft.com/office/drawing/2014/main" id="{AD31A315-08E1-64D4-E2D7-3ECBC8432CC6}"/>
              </a:ext>
            </a:extLst>
          </p:cNvPr>
          <p:cNvSpPr/>
          <p:nvPr/>
        </p:nvSpPr>
        <p:spPr>
          <a:xfrm>
            <a:off x="691932" y="2152991"/>
            <a:ext cx="5404068" cy="1626529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: Rounded Corners 1043">
            <a:extLst>
              <a:ext uri="{FF2B5EF4-FFF2-40B4-BE49-F238E27FC236}">
                <a16:creationId xmlns:a16="http://schemas.microsoft.com/office/drawing/2014/main" id="{8DF809F2-6B45-6065-61D5-A8C01D90624B}"/>
              </a:ext>
            </a:extLst>
          </p:cNvPr>
          <p:cNvSpPr/>
          <p:nvPr/>
        </p:nvSpPr>
        <p:spPr>
          <a:xfrm flipH="1">
            <a:off x="6156874" y="3981351"/>
            <a:ext cx="5402984" cy="1626529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: Rounded Corners 1044">
            <a:extLst>
              <a:ext uri="{FF2B5EF4-FFF2-40B4-BE49-F238E27FC236}">
                <a16:creationId xmlns:a16="http://schemas.microsoft.com/office/drawing/2014/main" id="{6C871014-7B9B-4349-9FF8-5CA25691972C}"/>
              </a:ext>
            </a:extLst>
          </p:cNvPr>
          <p:cNvSpPr/>
          <p:nvPr/>
        </p:nvSpPr>
        <p:spPr>
          <a:xfrm flipH="1">
            <a:off x="6156874" y="2152991"/>
            <a:ext cx="5402984" cy="1626529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2" name="Straight Connector 1048">
            <a:extLst>
              <a:ext uri="{FF2B5EF4-FFF2-40B4-BE49-F238E27FC236}">
                <a16:creationId xmlns:a16="http://schemas.microsoft.com/office/drawing/2014/main" id="{1AC3F555-176F-0BF8-5A16-A446DC979AA9}"/>
              </a:ext>
            </a:extLst>
          </p:cNvPr>
          <p:cNvCxnSpPr>
            <a:cxnSpLocks/>
          </p:cNvCxnSpPr>
          <p:nvPr/>
        </p:nvCxnSpPr>
        <p:spPr>
          <a:xfrm flipH="1">
            <a:off x="11649110" y="2152991"/>
            <a:ext cx="0" cy="1626529"/>
          </a:xfrm>
          <a:prstGeom prst="line">
            <a:avLst/>
          </a:prstGeom>
          <a:ln w="28575">
            <a:solidFill>
              <a:srgbClr val="25835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049">
            <a:extLst>
              <a:ext uri="{FF2B5EF4-FFF2-40B4-BE49-F238E27FC236}">
                <a16:creationId xmlns:a16="http://schemas.microsoft.com/office/drawing/2014/main" id="{81F775FD-A88F-9F3A-37E2-B35A5A17EF9F}"/>
              </a:ext>
            </a:extLst>
          </p:cNvPr>
          <p:cNvSpPr txBox="1"/>
          <p:nvPr/>
        </p:nvSpPr>
        <p:spPr>
          <a:xfrm flipH="1">
            <a:off x="8417629" y="2496896"/>
            <a:ext cx="3054062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srgbClr val="258357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Subtítulo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magna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aliquam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erat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volutpat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cxnSp>
        <p:nvCxnSpPr>
          <p:cNvPr id="14" name="Straight Connector 1051">
            <a:extLst>
              <a:ext uri="{FF2B5EF4-FFF2-40B4-BE49-F238E27FC236}">
                <a16:creationId xmlns:a16="http://schemas.microsoft.com/office/drawing/2014/main" id="{BDBDF5AA-3AD8-DDE5-BBD5-729A81B5C252}"/>
              </a:ext>
            </a:extLst>
          </p:cNvPr>
          <p:cNvCxnSpPr>
            <a:cxnSpLocks/>
          </p:cNvCxnSpPr>
          <p:nvPr/>
        </p:nvCxnSpPr>
        <p:spPr>
          <a:xfrm flipH="1">
            <a:off x="11649110" y="3981351"/>
            <a:ext cx="0" cy="1626529"/>
          </a:xfrm>
          <a:prstGeom prst="line">
            <a:avLst/>
          </a:prstGeom>
          <a:ln w="28575">
            <a:solidFill>
              <a:srgbClr val="0DAA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052">
            <a:extLst>
              <a:ext uri="{FF2B5EF4-FFF2-40B4-BE49-F238E27FC236}">
                <a16:creationId xmlns:a16="http://schemas.microsoft.com/office/drawing/2014/main" id="{005B3E95-BDD5-DF3C-7D9F-24DEDF76EEB0}"/>
              </a:ext>
            </a:extLst>
          </p:cNvPr>
          <p:cNvSpPr txBox="1"/>
          <p:nvPr/>
        </p:nvSpPr>
        <p:spPr>
          <a:xfrm flipH="1">
            <a:off x="8164619" y="4232923"/>
            <a:ext cx="3307072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srgbClr val="0DAAD6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Subtítulo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magna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aliquam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erat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volutpat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cxnSp>
        <p:nvCxnSpPr>
          <p:cNvPr id="16" name="Straight Connector 1037">
            <a:extLst>
              <a:ext uri="{FF2B5EF4-FFF2-40B4-BE49-F238E27FC236}">
                <a16:creationId xmlns:a16="http://schemas.microsoft.com/office/drawing/2014/main" id="{B9E99552-F09C-368F-B1CF-48BF5D68C32B}"/>
              </a:ext>
            </a:extLst>
          </p:cNvPr>
          <p:cNvCxnSpPr>
            <a:cxnSpLocks/>
          </p:cNvCxnSpPr>
          <p:nvPr/>
        </p:nvCxnSpPr>
        <p:spPr>
          <a:xfrm>
            <a:off x="603764" y="2152991"/>
            <a:ext cx="0" cy="1626529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038">
            <a:extLst>
              <a:ext uri="{FF2B5EF4-FFF2-40B4-BE49-F238E27FC236}">
                <a16:creationId xmlns:a16="http://schemas.microsoft.com/office/drawing/2014/main" id="{64C99D05-1F70-8353-4248-CEC3570C20E8}"/>
              </a:ext>
            </a:extLst>
          </p:cNvPr>
          <p:cNvSpPr txBox="1"/>
          <p:nvPr/>
        </p:nvSpPr>
        <p:spPr>
          <a:xfrm>
            <a:off x="781182" y="2496896"/>
            <a:ext cx="3305313" cy="11233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pt-BR" sz="1400" b="1" dirty="0">
                <a:solidFill>
                  <a:srgbClr val="54478B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Subtítulo</a:t>
            </a:r>
            <a:endParaRPr kumimoji="0" lang="pt-BR" sz="1400" b="1" i="0" u="none" strike="noStrike" kern="1200" cap="none" spc="0" normalizeH="0" baseline="0" noProof="0" dirty="0">
              <a:ln>
                <a:noFill/>
              </a:ln>
              <a:solidFill>
                <a:srgbClr val="54478B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diam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nonummy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nibh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euismod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tincidunt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ut magna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aliquam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erat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volutpat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cxnSp>
        <p:nvCxnSpPr>
          <p:cNvPr id="18" name="Straight Connector 1041">
            <a:extLst>
              <a:ext uri="{FF2B5EF4-FFF2-40B4-BE49-F238E27FC236}">
                <a16:creationId xmlns:a16="http://schemas.microsoft.com/office/drawing/2014/main" id="{3676BA00-665B-8035-DE6F-B641A5E25F89}"/>
              </a:ext>
            </a:extLst>
          </p:cNvPr>
          <p:cNvCxnSpPr>
            <a:cxnSpLocks/>
          </p:cNvCxnSpPr>
          <p:nvPr/>
        </p:nvCxnSpPr>
        <p:spPr>
          <a:xfrm>
            <a:off x="603764" y="3981351"/>
            <a:ext cx="0" cy="1626529"/>
          </a:xfrm>
          <a:prstGeom prst="line">
            <a:avLst/>
          </a:prstGeom>
          <a:ln w="28575">
            <a:solidFill>
              <a:srgbClr val="E62C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042">
            <a:extLst>
              <a:ext uri="{FF2B5EF4-FFF2-40B4-BE49-F238E27FC236}">
                <a16:creationId xmlns:a16="http://schemas.microsoft.com/office/drawing/2014/main" id="{E56F3AFE-99DE-7030-5934-8D3EF009AA94}"/>
              </a:ext>
            </a:extLst>
          </p:cNvPr>
          <p:cNvSpPr txBox="1"/>
          <p:nvPr/>
        </p:nvSpPr>
        <p:spPr>
          <a:xfrm>
            <a:off x="781183" y="4309867"/>
            <a:ext cx="3054062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pt-BR" sz="1400" b="1" dirty="0">
                <a:solidFill>
                  <a:srgbClr val="E62C63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Subtítulo</a:t>
            </a:r>
            <a:endParaRPr kumimoji="0" lang="pt-BR" sz="1400" b="1" i="0" u="none" strike="noStrike" kern="1200" cap="none" spc="0" normalizeH="0" baseline="0" noProof="0" dirty="0">
              <a:ln>
                <a:noFill/>
              </a:ln>
              <a:solidFill>
                <a:srgbClr val="E62C63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magna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aliquam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erat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volutpat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cxnSp>
        <p:nvCxnSpPr>
          <p:cNvPr id="20" name="Straight Connector 7">
            <a:extLst>
              <a:ext uri="{FF2B5EF4-FFF2-40B4-BE49-F238E27FC236}">
                <a16:creationId xmlns:a16="http://schemas.microsoft.com/office/drawing/2014/main" id="{283AAC92-0FF9-68AE-3916-07BD59AB961E}"/>
              </a:ext>
            </a:extLst>
          </p:cNvPr>
          <p:cNvCxnSpPr>
            <a:cxnSpLocks/>
            <a:stCxn id="3" idx="0"/>
            <a:endCxn id="3" idx="1"/>
          </p:cNvCxnSpPr>
          <p:nvPr/>
        </p:nvCxnSpPr>
        <p:spPr>
          <a:xfrm flipH="1">
            <a:off x="4070503" y="1936467"/>
            <a:ext cx="2040738" cy="1948536"/>
          </a:xfrm>
          <a:prstGeom prst="line">
            <a:avLst/>
          </a:prstGeom>
          <a:ln w="28575">
            <a:solidFill>
              <a:srgbClr val="6254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2">
            <a:extLst>
              <a:ext uri="{FF2B5EF4-FFF2-40B4-BE49-F238E27FC236}">
                <a16:creationId xmlns:a16="http://schemas.microsoft.com/office/drawing/2014/main" id="{8ADCB838-B6B4-507C-B221-900CF9E50D7D}"/>
              </a:ext>
            </a:extLst>
          </p:cNvPr>
          <p:cNvCxnSpPr>
            <a:cxnSpLocks/>
            <a:stCxn id="3" idx="2"/>
            <a:endCxn id="3" idx="1"/>
          </p:cNvCxnSpPr>
          <p:nvPr/>
        </p:nvCxnSpPr>
        <p:spPr>
          <a:xfrm flipH="1" flipV="1">
            <a:off x="4070503" y="3885003"/>
            <a:ext cx="2040738" cy="1948535"/>
          </a:xfrm>
          <a:prstGeom prst="line">
            <a:avLst/>
          </a:prstGeom>
          <a:ln w="28575">
            <a:solidFill>
              <a:srgbClr val="E62C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6">
            <a:extLst>
              <a:ext uri="{FF2B5EF4-FFF2-40B4-BE49-F238E27FC236}">
                <a16:creationId xmlns:a16="http://schemas.microsoft.com/office/drawing/2014/main" id="{F447F0FD-4936-4CB7-7B72-2E13AD108079}"/>
              </a:ext>
            </a:extLst>
          </p:cNvPr>
          <p:cNvCxnSpPr>
            <a:cxnSpLocks/>
            <a:stCxn id="3" idx="2"/>
            <a:endCxn id="3" idx="3"/>
          </p:cNvCxnSpPr>
          <p:nvPr/>
        </p:nvCxnSpPr>
        <p:spPr>
          <a:xfrm flipV="1">
            <a:off x="6111241" y="3885003"/>
            <a:ext cx="2040737" cy="1948535"/>
          </a:xfrm>
          <a:prstGeom prst="line">
            <a:avLst/>
          </a:prstGeom>
          <a:ln w="28575">
            <a:solidFill>
              <a:srgbClr val="0DAA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9">
            <a:extLst>
              <a:ext uri="{FF2B5EF4-FFF2-40B4-BE49-F238E27FC236}">
                <a16:creationId xmlns:a16="http://schemas.microsoft.com/office/drawing/2014/main" id="{5EFD1190-FD8A-AC6E-B2E7-379C71F52925}"/>
              </a:ext>
            </a:extLst>
          </p:cNvPr>
          <p:cNvCxnSpPr>
            <a:cxnSpLocks/>
            <a:stCxn id="3" idx="0"/>
            <a:endCxn id="3" idx="3"/>
          </p:cNvCxnSpPr>
          <p:nvPr/>
        </p:nvCxnSpPr>
        <p:spPr>
          <a:xfrm>
            <a:off x="6111241" y="1936467"/>
            <a:ext cx="2040737" cy="1948536"/>
          </a:xfrm>
          <a:prstGeom prst="line">
            <a:avLst/>
          </a:prstGeom>
          <a:ln w="28575">
            <a:solidFill>
              <a:srgbClr val="25835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33">
            <a:extLst>
              <a:ext uri="{FF2B5EF4-FFF2-40B4-BE49-F238E27FC236}">
                <a16:creationId xmlns:a16="http://schemas.microsoft.com/office/drawing/2014/main" id="{1EB3AC90-20A2-84F1-1FBF-C0381EEDAB55}"/>
              </a:ext>
            </a:extLst>
          </p:cNvPr>
          <p:cNvSpPr/>
          <p:nvPr/>
        </p:nvSpPr>
        <p:spPr>
          <a:xfrm>
            <a:off x="3933581" y="3835605"/>
            <a:ext cx="4320000" cy="896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5" name="Group 2">
            <a:extLst>
              <a:ext uri="{FF2B5EF4-FFF2-40B4-BE49-F238E27FC236}">
                <a16:creationId xmlns:a16="http://schemas.microsoft.com/office/drawing/2014/main" id="{4CBC6AB0-EBBE-035C-B267-04C0CD3F4BCC}"/>
              </a:ext>
            </a:extLst>
          </p:cNvPr>
          <p:cNvGrpSpPr/>
          <p:nvPr/>
        </p:nvGrpSpPr>
        <p:grpSpPr>
          <a:xfrm>
            <a:off x="4349814" y="2184082"/>
            <a:ext cx="3553246" cy="3392708"/>
            <a:chOff x="4349814" y="2184082"/>
            <a:chExt cx="3553246" cy="3392708"/>
          </a:xfrm>
        </p:grpSpPr>
        <p:sp>
          <p:nvSpPr>
            <p:cNvPr id="26" name="Diamond 1024">
              <a:extLst>
                <a:ext uri="{FF2B5EF4-FFF2-40B4-BE49-F238E27FC236}">
                  <a16:creationId xmlns:a16="http://schemas.microsoft.com/office/drawing/2014/main" id="{4B733068-3DE3-964B-CEC1-AC822FF4B79B}"/>
                </a:ext>
              </a:extLst>
            </p:cNvPr>
            <p:cNvSpPr/>
            <p:nvPr/>
          </p:nvSpPr>
          <p:spPr>
            <a:xfrm>
              <a:off x="4349814" y="2184082"/>
              <a:ext cx="3553246" cy="3392708"/>
            </a:xfrm>
            <a:prstGeom prst="diamond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27" name="Group 38">
              <a:extLst>
                <a:ext uri="{FF2B5EF4-FFF2-40B4-BE49-F238E27FC236}">
                  <a16:creationId xmlns:a16="http://schemas.microsoft.com/office/drawing/2014/main" id="{4C5020B9-9B87-F3FE-AAE3-DE943BAE1AE1}"/>
                </a:ext>
              </a:extLst>
            </p:cNvPr>
            <p:cNvGrpSpPr/>
            <p:nvPr/>
          </p:nvGrpSpPr>
          <p:grpSpPr>
            <a:xfrm>
              <a:off x="4524643" y="3478416"/>
              <a:ext cx="3123792" cy="721309"/>
              <a:chOff x="4524643" y="3463368"/>
              <a:chExt cx="3123792" cy="721309"/>
            </a:xfrm>
          </p:grpSpPr>
          <p:sp>
            <p:nvSpPr>
              <p:cNvPr id="28" name="TextBox 47">
                <a:extLst>
                  <a:ext uri="{FF2B5EF4-FFF2-40B4-BE49-F238E27FC236}">
                    <a16:creationId xmlns:a16="http://schemas.microsoft.com/office/drawing/2014/main" id="{BA6A0E41-7577-92A4-8F78-A3C3EC18EAA8}"/>
                  </a:ext>
                </a:extLst>
              </p:cNvPr>
              <p:cNvSpPr txBox="1"/>
              <p:nvPr/>
            </p:nvSpPr>
            <p:spPr>
              <a:xfrm>
                <a:off x="4524643" y="3463368"/>
                <a:ext cx="3123792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pt-BR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50000"/>
                      </a:prstClr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Verdana" panose="020B0604030504040204" pitchFamily="34" charset="0"/>
                    <a:cs typeface="+mn-cs"/>
                  </a:rPr>
                  <a:t>Título</a:t>
                </a:r>
                <a:br>
                  <a:rPr kumimoji="0" lang="pt-BR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50000"/>
                      </a:prstClr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Verdana" panose="020B0604030504040204" pitchFamily="34" charset="0"/>
                    <a:cs typeface="+mn-cs"/>
                  </a:rPr>
                </a:br>
                <a:endParaRPr kumimoji="0" lang="pt-BR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Verdana" panose="020B0604030504040204" pitchFamily="34" charset="0"/>
                  <a:ea typeface="Verdana" panose="020B0604030504040204" pitchFamily="34" charset="0"/>
                  <a:cs typeface="+mn-cs"/>
                </a:endParaRPr>
              </a:p>
            </p:txBody>
          </p:sp>
          <p:cxnSp>
            <p:nvCxnSpPr>
              <p:cNvPr id="29" name="Straight Connector 35">
                <a:extLst>
                  <a:ext uri="{FF2B5EF4-FFF2-40B4-BE49-F238E27FC236}">
                    <a16:creationId xmlns:a16="http://schemas.microsoft.com/office/drawing/2014/main" id="{9358F8E6-A299-E770-2CB5-D18A646B6D8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38568" y="3841047"/>
                <a:ext cx="504000" cy="0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TextBox 37">
                <a:extLst>
                  <a:ext uri="{FF2B5EF4-FFF2-40B4-BE49-F238E27FC236}">
                    <a16:creationId xmlns:a16="http://schemas.microsoft.com/office/drawing/2014/main" id="{0F5AC9D2-986F-A576-A176-4BBA24CD7E9E}"/>
                  </a:ext>
                </a:extLst>
              </p:cNvPr>
              <p:cNvSpPr txBox="1"/>
              <p:nvPr/>
            </p:nvSpPr>
            <p:spPr>
              <a:xfrm>
                <a:off x="4930918" y="3907678"/>
                <a:ext cx="230415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pt-BR" sz="1200" dirty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Subtexto</a:t>
                </a:r>
                <a:endParaRPr kumimoji="0" lang="pt-B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Verdana" panose="020B0604030504040204" pitchFamily="34" charset="0"/>
                  <a:ea typeface="Verdana" panose="020B0604030504040204" pitchFamily="34" charset="0"/>
                  <a:cs typeface="+mn-cs"/>
                </a:endParaRPr>
              </a:p>
            </p:txBody>
          </p:sp>
        </p:grpSp>
      </p:grpSp>
      <p:sp>
        <p:nvSpPr>
          <p:cNvPr id="32" name="Oval 31">
            <a:extLst>
              <a:ext uri="{FF2B5EF4-FFF2-40B4-BE49-F238E27FC236}">
                <a16:creationId xmlns:a16="http://schemas.microsoft.com/office/drawing/2014/main" id="{A7A7AF16-C175-7383-CD20-7E2CE61B9FC2}"/>
              </a:ext>
            </a:extLst>
          </p:cNvPr>
          <p:cNvSpPr/>
          <p:nvPr/>
        </p:nvSpPr>
        <p:spPr>
          <a:xfrm>
            <a:off x="4019262" y="2063413"/>
            <a:ext cx="1260000" cy="1260000"/>
          </a:xfrm>
          <a:prstGeom prst="ellipse">
            <a:avLst/>
          </a:prstGeom>
          <a:solidFill>
            <a:srgbClr val="62549D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3" name="Graphic 1061" descr="Checklist outline">
            <a:extLst>
              <a:ext uri="{FF2B5EF4-FFF2-40B4-BE49-F238E27FC236}">
                <a16:creationId xmlns:a16="http://schemas.microsoft.com/office/drawing/2014/main" id="{9F926333-D33E-456A-41D0-AF6DCB725C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36988" y="2381139"/>
            <a:ext cx="624548" cy="624548"/>
          </a:xfrm>
          <a:prstGeom prst="rect">
            <a:avLst/>
          </a:prstGeom>
        </p:spPr>
      </p:pic>
      <p:sp>
        <p:nvSpPr>
          <p:cNvPr id="34" name="Oval 33">
            <a:extLst>
              <a:ext uri="{FF2B5EF4-FFF2-40B4-BE49-F238E27FC236}">
                <a16:creationId xmlns:a16="http://schemas.microsoft.com/office/drawing/2014/main" id="{C9B5F844-C2BE-D553-9082-4EF4870B2658}"/>
              </a:ext>
            </a:extLst>
          </p:cNvPr>
          <p:cNvSpPr/>
          <p:nvPr/>
        </p:nvSpPr>
        <p:spPr>
          <a:xfrm>
            <a:off x="4175934" y="2220085"/>
            <a:ext cx="946657" cy="946657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EE8DFDE4-DDCE-FF6F-BB7C-DBD9FDD2F668}"/>
              </a:ext>
            </a:extLst>
          </p:cNvPr>
          <p:cNvSpPr/>
          <p:nvPr/>
        </p:nvSpPr>
        <p:spPr>
          <a:xfrm>
            <a:off x="4019262" y="4451887"/>
            <a:ext cx="1260000" cy="1260000"/>
          </a:xfrm>
          <a:prstGeom prst="ellipse">
            <a:avLst/>
          </a:prstGeom>
          <a:solidFill>
            <a:srgbClr val="E62C63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6" name="Graphic 1059" descr="Lecturer outline">
            <a:extLst>
              <a:ext uri="{FF2B5EF4-FFF2-40B4-BE49-F238E27FC236}">
                <a16:creationId xmlns:a16="http://schemas.microsoft.com/office/drawing/2014/main" id="{B8971853-82E7-2CED-578A-06B6B9847F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36544" y="4740523"/>
            <a:ext cx="624548" cy="624548"/>
          </a:xfrm>
          <a:prstGeom prst="rect">
            <a:avLst/>
          </a:prstGeom>
        </p:spPr>
      </p:pic>
      <p:sp>
        <p:nvSpPr>
          <p:cNvPr id="37" name="Oval 36">
            <a:extLst>
              <a:ext uri="{FF2B5EF4-FFF2-40B4-BE49-F238E27FC236}">
                <a16:creationId xmlns:a16="http://schemas.microsoft.com/office/drawing/2014/main" id="{CC2F26E4-5261-3AEB-4E54-FCF4408C9DFE}"/>
              </a:ext>
            </a:extLst>
          </p:cNvPr>
          <p:cNvSpPr/>
          <p:nvPr/>
        </p:nvSpPr>
        <p:spPr>
          <a:xfrm>
            <a:off x="4177502" y="4610129"/>
            <a:ext cx="946657" cy="946657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6B59DBAE-52F3-0872-DB56-6BAD6A5F0DB0}"/>
              </a:ext>
            </a:extLst>
          </p:cNvPr>
          <p:cNvSpPr/>
          <p:nvPr/>
        </p:nvSpPr>
        <p:spPr>
          <a:xfrm>
            <a:off x="6926320" y="2063413"/>
            <a:ext cx="1260000" cy="1260000"/>
          </a:xfrm>
          <a:prstGeom prst="ellipse">
            <a:avLst/>
          </a:prstGeom>
          <a:solidFill>
            <a:srgbClr val="258357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9" name="Graphic 1057" descr="Storytelling outline">
            <a:extLst>
              <a:ext uri="{FF2B5EF4-FFF2-40B4-BE49-F238E27FC236}">
                <a16:creationId xmlns:a16="http://schemas.microsoft.com/office/drawing/2014/main" id="{B4E75E83-BC67-CE31-4F30-219F6DE2946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244046" y="2381139"/>
            <a:ext cx="624548" cy="624548"/>
          </a:xfrm>
          <a:prstGeom prst="rect">
            <a:avLst/>
          </a:prstGeom>
        </p:spPr>
      </p:pic>
      <p:sp>
        <p:nvSpPr>
          <p:cNvPr id="40" name="Oval 39">
            <a:extLst>
              <a:ext uri="{FF2B5EF4-FFF2-40B4-BE49-F238E27FC236}">
                <a16:creationId xmlns:a16="http://schemas.microsoft.com/office/drawing/2014/main" id="{1658A2CA-CA0C-2C99-AA03-16532E2AC459}"/>
              </a:ext>
            </a:extLst>
          </p:cNvPr>
          <p:cNvSpPr/>
          <p:nvPr/>
        </p:nvSpPr>
        <p:spPr>
          <a:xfrm>
            <a:off x="7082992" y="2220085"/>
            <a:ext cx="946657" cy="946657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E553962C-A49A-8F73-9A9E-FD57194953F6}"/>
              </a:ext>
            </a:extLst>
          </p:cNvPr>
          <p:cNvSpPr/>
          <p:nvPr/>
        </p:nvSpPr>
        <p:spPr>
          <a:xfrm>
            <a:off x="6926320" y="4451887"/>
            <a:ext cx="1260000" cy="1260000"/>
          </a:xfrm>
          <a:prstGeom prst="ellipse">
            <a:avLst/>
          </a:prstGeom>
          <a:solidFill>
            <a:srgbClr val="0DAAD6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2" name="Graphic 1055" descr="Gauge outline">
            <a:extLst>
              <a:ext uri="{FF2B5EF4-FFF2-40B4-BE49-F238E27FC236}">
                <a16:creationId xmlns:a16="http://schemas.microsoft.com/office/drawing/2014/main" id="{16EB272B-63EC-6B40-F517-B84FAB93A95F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lum bright="10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t="20467"/>
          <a:stretch/>
        </p:blipFill>
        <p:spPr>
          <a:xfrm>
            <a:off x="7235259" y="4888865"/>
            <a:ext cx="624548" cy="496723"/>
          </a:xfrm>
          <a:prstGeom prst="rect">
            <a:avLst/>
          </a:prstGeom>
        </p:spPr>
      </p:pic>
      <p:sp>
        <p:nvSpPr>
          <p:cNvPr id="43" name="Oval 42">
            <a:extLst>
              <a:ext uri="{FF2B5EF4-FFF2-40B4-BE49-F238E27FC236}">
                <a16:creationId xmlns:a16="http://schemas.microsoft.com/office/drawing/2014/main" id="{EDFF65CE-58E9-5EFA-A1D8-25455B76DED8}"/>
              </a:ext>
            </a:extLst>
          </p:cNvPr>
          <p:cNvSpPr/>
          <p:nvPr/>
        </p:nvSpPr>
        <p:spPr>
          <a:xfrm>
            <a:off x="7082992" y="4608559"/>
            <a:ext cx="946657" cy="946657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143689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CD960DF6-3870-B8F7-8898-2449B94E7B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928" y="618955"/>
            <a:ext cx="10803652" cy="465317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cxnSp>
        <p:nvCxnSpPr>
          <p:cNvPr id="5" name="Straight Connector 104">
            <a:extLst>
              <a:ext uri="{FF2B5EF4-FFF2-40B4-BE49-F238E27FC236}">
                <a16:creationId xmlns:a16="http://schemas.microsoft.com/office/drawing/2014/main" id="{7DAB7975-1D8D-93B0-FA4C-DFB4D4234A72}"/>
              </a:ext>
            </a:extLst>
          </p:cNvPr>
          <p:cNvCxnSpPr>
            <a:cxnSpLocks/>
          </p:cNvCxnSpPr>
          <p:nvPr/>
        </p:nvCxnSpPr>
        <p:spPr>
          <a:xfrm flipH="1">
            <a:off x="-168966" y="2608922"/>
            <a:ext cx="12360966" cy="0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Agrupar 6">
            <a:extLst>
              <a:ext uri="{FF2B5EF4-FFF2-40B4-BE49-F238E27FC236}">
                <a16:creationId xmlns:a16="http://schemas.microsoft.com/office/drawing/2014/main" id="{B9F4EA3F-BE67-E569-FE2A-EA4CD9D0225F}"/>
              </a:ext>
            </a:extLst>
          </p:cNvPr>
          <p:cNvGrpSpPr/>
          <p:nvPr/>
        </p:nvGrpSpPr>
        <p:grpSpPr>
          <a:xfrm>
            <a:off x="-1280160" y="4977979"/>
            <a:ext cx="9156301" cy="1156121"/>
            <a:chOff x="-1036484" y="4891353"/>
            <a:chExt cx="8913645" cy="877813"/>
          </a:xfrm>
        </p:grpSpPr>
        <p:sp>
          <p:nvSpPr>
            <p:cNvPr id="8" name="Parallelogram 53">
              <a:extLst>
                <a:ext uri="{FF2B5EF4-FFF2-40B4-BE49-F238E27FC236}">
                  <a16:creationId xmlns:a16="http://schemas.microsoft.com/office/drawing/2014/main" id="{C9E61D73-511B-A745-8AAF-D41201D7C927}"/>
                </a:ext>
              </a:extLst>
            </p:cNvPr>
            <p:cNvSpPr/>
            <p:nvPr/>
          </p:nvSpPr>
          <p:spPr>
            <a:xfrm flipH="1">
              <a:off x="-1036484" y="4891353"/>
              <a:ext cx="8859683" cy="877813"/>
            </a:xfrm>
            <a:prstGeom prst="parallelogram">
              <a:avLst>
                <a:gd name="adj" fmla="val 106598"/>
              </a:avLst>
            </a:prstGeom>
            <a:solidFill>
              <a:srgbClr val="DB305D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TextBox 108">
              <a:extLst>
                <a:ext uri="{FF2B5EF4-FFF2-40B4-BE49-F238E27FC236}">
                  <a16:creationId xmlns:a16="http://schemas.microsoft.com/office/drawing/2014/main" id="{EF6DBD64-C66B-C4E7-EA23-98819A8496BA}"/>
                </a:ext>
              </a:extLst>
            </p:cNvPr>
            <p:cNvSpPr txBox="1"/>
            <p:nvPr/>
          </p:nvSpPr>
          <p:spPr>
            <a:xfrm>
              <a:off x="301628" y="5147876"/>
              <a:ext cx="1144932" cy="2103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Verdana" panose="020B0604030504040204" pitchFamily="34" charset="0"/>
                  <a:ea typeface="Verdana" panose="020B0604030504040204" pitchFamily="34" charset="0"/>
                  <a:cs typeface="+mn-cs"/>
                </a:rPr>
                <a:t>Texto</a:t>
              </a:r>
            </a:p>
          </p:txBody>
        </p:sp>
        <p:cxnSp>
          <p:nvCxnSpPr>
            <p:cNvPr id="10" name="Straight Connector 111">
              <a:extLst>
                <a:ext uri="{FF2B5EF4-FFF2-40B4-BE49-F238E27FC236}">
                  <a16:creationId xmlns:a16="http://schemas.microsoft.com/office/drawing/2014/main" id="{1EA3AD5B-A527-FD1B-DF33-C6B70CEC0006}"/>
                </a:ext>
              </a:extLst>
            </p:cNvPr>
            <p:cNvCxnSpPr>
              <a:cxnSpLocks/>
            </p:cNvCxnSpPr>
            <p:nvPr/>
          </p:nvCxnSpPr>
          <p:spPr>
            <a:xfrm>
              <a:off x="1510711" y="4972774"/>
              <a:ext cx="0" cy="700735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12">
              <a:extLst>
                <a:ext uri="{FF2B5EF4-FFF2-40B4-BE49-F238E27FC236}">
                  <a16:creationId xmlns:a16="http://schemas.microsoft.com/office/drawing/2014/main" id="{4B47130B-EFB0-9EFE-6462-E167EDF59DFF}"/>
                </a:ext>
              </a:extLst>
            </p:cNvPr>
            <p:cNvSpPr txBox="1"/>
            <p:nvPr/>
          </p:nvSpPr>
          <p:spPr>
            <a:xfrm>
              <a:off x="1577433" y="5019392"/>
              <a:ext cx="6299728" cy="6309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marR="0" lvl="0" indent="-1714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pt-BR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Lorem</a:t>
              </a:r>
              <a:r>
                <a:rPr lang="pt-B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ipsum </a:t>
              </a:r>
              <a:r>
                <a:rPr lang="pt-BR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dolor</a:t>
              </a:r>
              <a:r>
                <a:rPr lang="pt-B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sit</a:t>
              </a:r>
              <a:r>
                <a:rPr lang="pt-B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amet</a:t>
              </a:r>
              <a:r>
                <a:rPr lang="pt-B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, </a:t>
              </a:r>
              <a:r>
                <a:rPr lang="pt-BR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consectetuer</a:t>
              </a:r>
              <a:r>
                <a:rPr lang="pt-B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adipiscing</a:t>
              </a:r>
              <a:r>
                <a:rPr lang="pt-B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elit</a:t>
              </a:r>
              <a:r>
                <a:rPr lang="pt-B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.</a:t>
              </a:r>
            </a:p>
            <a:p>
              <a:pPr marL="171450" marR="0" lvl="0" indent="-1714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pt-BR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Lorem</a:t>
              </a:r>
              <a:r>
                <a:rPr lang="pt-B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ipsum </a:t>
              </a:r>
              <a:r>
                <a:rPr lang="pt-BR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dolor</a:t>
              </a:r>
              <a:r>
                <a:rPr lang="pt-B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sit</a:t>
              </a:r>
              <a:r>
                <a:rPr lang="pt-B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amet</a:t>
              </a:r>
              <a:r>
                <a:rPr lang="pt-B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, </a:t>
              </a:r>
              <a:r>
                <a:rPr lang="pt-BR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consectetuer</a:t>
              </a:r>
              <a:r>
                <a:rPr lang="pt-B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adipiscing</a:t>
              </a:r>
              <a:r>
                <a:rPr lang="pt-B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elit</a:t>
              </a:r>
              <a:r>
                <a:rPr lang="pt-B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.</a:t>
              </a:r>
            </a:p>
            <a:p>
              <a:pPr marL="171450" marR="0" lvl="0" indent="-1714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pt-BR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Lorem</a:t>
              </a:r>
              <a:r>
                <a:rPr lang="pt-B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ipsum </a:t>
              </a:r>
              <a:r>
                <a:rPr lang="pt-BR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dolor</a:t>
              </a:r>
              <a:r>
                <a:rPr lang="pt-B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sit</a:t>
              </a:r>
              <a:r>
                <a:rPr lang="pt-B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amet</a:t>
              </a:r>
              <a:r>
                <a:rPr lang="pt-B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, </a:t>
              </a:r>
              <a:r>
                <a:rPr lang="pt-BR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consectetuer</a:t>
              </a:r>
              <a:r>
                <a:rPr lang="pt-B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adipiscing</a:t>
              </a:r>
              <a:r>
                <a:rPr lang="pt-B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elit</a:t>
              </a:r>
              <a:r>
                <a:rPr lang="pt-B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.</a:t>
              </a:r>
            </a:p>
            <a:p>
              <a:pPr marL="171450" marR="0" lvl="0" indent="-1714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pt-BR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Lorem</a:t>
              </a:r>
              <a:r>
                <a:rPr lang="pt-B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ipsum </a:t>
              </a:r>
              <a:r>
                <a:rPr lang="pt-BR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dolor</a:t>
              </a:r>
              <a:r>
                <a:rPr lang="pt-B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sit</a:t>
              </a:r>
              <a:r>
                <a:rPr lang="pt-B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amet</a:t>
              </a:r>
              <a:r>
                <a:rPr lang="pt-B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, </a:t>
              </a:r>
              <a:r>
                <a:rPr lang="pt-BR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consectetuer</a:t>
              </a:r>
              <a:r>
                <a:rPr lang="pt-B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adipiscing</a:t>
              </a:r>
              <a:r>
                <a:rPr lang="pt-B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elit</a:t>
              </a:r>
              <a:r>
                <a:rPr lang="pt-B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.</a:t>
              </a:r>
              <a:endPara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endParaRPr>
            </a:p>
          </p:txBody>
        </p:sp>
      </p:grp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4A139A95-5AA5-703C-7691-F478E6E4805F}"/>
              </a:ext>
            </a:extLst>
          </p:cNvPr>
          <p:cNvGrpSpPr/>
          <p:nvPr/>
        </p:nvGrpSpPr>
        <p:grpSpPr>
          <a:xfrm>
            <a:off x="6793508" y="4977979"/>
            <a:ext cx="6672219" cy="1156121"/>
            <a:chOff x="7178520" y="4891353"/>
            <a:chExt cx="6000362" cy="877813"/>
          </a:xfrm>
        </p:grpSpPr>
        <p:sp>
          <p:nvSpPr>
            <p:cNvPr id="13" name="Parallelogram 123">
              <a:extLst>
                <a:ext uri="{FF2B5EF4-FFF2-40B4-BE49-F238E27FC236}">
                  <a16:creationId xmlns:a16="http://schemas.microsoft.com/office/drawing/2014/main" id="{B8D000F1-D7F5-1014-E69B-744EDA2268C4}"/>
                </a:ext>
              </a:extLst>
            </p:cNvPr>
            <p:cNvSpPr/>
            <p:nvPr/>
          </p:nvSpPr>
          <p:spPr>
            <a:xfrm flipH="1">
              <a:off x="7178520" y="4891353"/>
              <a:ext cx="6000362" cy="877813"/>
            </a:xfrm>
            <a:prstGeom prst="parallelogram">
              <a:avLst>
                <a:gd name="adj" fmla="val 106598"/>
              </a:avLst>
            </a:prstGeom>
            <a:solidFill>
              <a:srgbClr val="DB305D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TextBox 2">
              <a:extLst>
                <a:ext uri="{FF2B5EF4-FFF2-40B4-BE49-F238E27FC236}">
                  <a16:creationId xmlns:a16="http://schemas.microsoft.com/office/drawing/2014/main" id="{A9004836-7D53-0865-BEC4-67839365247B}"/>
                </a:ext>
              </a:extLst>
            </p:cNvPr>
            <p:cNvSpPr txBox="1"/>
            <p:nvPr/>
          </p:nvSpPr>
          <p:spPr>
            <a:xfrm>
              <a:off x="10914139" y="5207149"/>
              <a:ext cx="896059" cy="2103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 panose="020B0604030504040204" pitchFamily="34" charset="0"/>
                  <a:ea typeface="Verdana" panose="020B0604030504040204" pitchFamily="34" charset="0"/>
                  <a:cs typeface="+mn-cs"/>
                </a:rPr>
                <a:t>Texto 2</a:t>
              </a:r>
            </a:p>
          </p:txBody>
        </p:sp>
        <p:cxnSp>
          <p:nvCxnSpPr>
            <p:cNvPr id="15" name="Straight Connector 3">
              <a:extLst>
                <a:ext uri="{FF2B5EF4-FFF2-40B4-BE49-F238E27FC236}">
                  <a16:creationId xmlns:a16="http://schemas.microsoft.com/office/drawing/2014/main" id="{7B3B646D-8F80-8170-1F95-3BC78EDB7242}"/>
                </a:ext>
              </a:extLst>
            </p:cNvPr>
            <p:cNvCxnSpPr>
              <a:cxnSpLocks/>
            </p:cNvCxnSpPr>
            <p:nvPr/>
          </p:nvCxnSpPr>
          <p:spPr>
            <a:xfrm>
              <a:off x="10865402" y="4979892"/>
              <a:ext cx="0" cy="70073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4">
              <a:extLst>
                <a:ext uri="{FF2B5EF4-FFF2-40B4-BE49-F238E27FC236}">
                  <a16:creationId xmlns:a16="http://schemas.microsoft.com/office/drawing/2014/main" id="{C7BD0653-1BAD-6A5A-2E2E-9C7984B6AF17}"/>
                </a:ext>
              </a:extLst>
            </p:cNvPr>
            <p:cNvSpPr txBox="1"/>
            <p:nvPr/>
          </p:nvSpPr>
          <p:spPr>
            <a:xfrm>
              <a:off x="8102288" y="5207148"/>
              <a:ext cx="2653522" cy="21031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 panose="020B0604030504040204" pitchFamily="34" charset="0"/>
                  <a:ea typeface="Verdana" panose="020B0604030504040204" pitchFamily="34" charset="0"/>
                  <a:cs typeface="+mn-cs"/>
                </a:rPr>
                <a:t>Texto</a:t>
              </a:r>
            </a:p>
          </p:txBody>
        </p:sp>
      </p:grpSp>
      <p:grpSp>
        <p:nvGrpSpPr>
          <p:cNvPr id="17" name="Group 30">
            <a:extLst>
              <a:ext uri="{FF2B5EF4-FFF2-40B4-BE49-F238E27FC236}">
                <a16:creationId xmlns:a16="http://schemas.microsoft.com/office/drawing/2014/main" id="{1235A6AB-6807-8442-8AA1-36A250C90A37}"/>
              </a:ext>
            </a:extLst>
          </p:cNvPr>
          <p:cNvGrpSpPr/>
          <p:nvPr/>
        </p:nvGrpSpPr>
        <p:grpSpPr>
          <a:xfrm>
            <a:off x="594250" y="1719096"/>
            <a:ext cx="2142000" cy="3070794"/>
            <a:chOff x="594250" y="1719096"/>
            <a:chExt cx="2142000" cy="3070794"/>
          </a:xfrm>
        </p:grpSpPr>
        <p:sp>
          <p:nvSpPr>
            <p:cNvPr id="18" name="Rectangle 38">
              <a:extLst>
                <a:ext uri="{FF2B5EF4-FFF2-40B4-BE49-F238E27FC236}">
                  <a16:creationId xmlns:a16="http://schemas.microsoft.com/office/drawing/2014/main" id="{CFAC5DC9-FBD6-522D-4738-F40D3F9E6862}"/>
                </a:ext>
              </a:extLst>
            </p:cNvPr>
            <p:cNvSpPr/>
            <p:nvPr/>
          </p:nvSpPr>
          <p:spPr>
            <a:xfrm>
              <a:off x="594250" y="2506134"/>
              <a:ext cx="2142000" cy="2116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9" name="Rectangle: Top Corners Rounded 54">
              <a:extLst>
                <a:ext uri="{FF2B5EF4-FFF2-40B4-BE49-F238E27FC236}">
                  <a16:creationId xmlns:a16="http://schemas.microsoft.com/office/drawing/2014/main" id="{3ED7ECC0-D6F5-7BDB-B2AF-76BDE4FC0ED3}"/>
                </a:ext>
              </a:extLst>
            </p:cNvPr>
            <p:cNvSpPr/>
            <p:nvPr/>
          </p:nvSpPr>
          <p:spPr>
            <a:xfrm>
              <a:off x="623888" y="2046240"/>
              <a:ext cx="2090366" cy="914070"/>
            </a:xfrm>
            <a:prstGeom prst="round2SameRect">
              <a:avLst>
                <a:gd name="adj1" fmla="val 44085"/>
                <a:gd name="adj2" fmla="val 0"/>
              </a:avLst>
            </a:prstGeom>
            <a:solidFill>
              <a:srgbClr val="5F4E9C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Verdana" panose="020B0604030504040204" pitchFamily="34" charset="0"/>
                  <a:ea typeface="Verdana" panose="020B0604030504040204" pitchFamily="34" charset="0"/>
                  <a:cs typeface="+mn-cs"/>
                </a:rPr>
                <a:t>Título 1</a:t>
              </a:r>
            </a:p>
          </p:txBody>
        </p:sp>
        <p:sp>
          <p:nvSpPr>
            <p:cNvPr id="20" name="Rectangle: Top Corners Rounded 56">
              <a:extLst>
                <a:ext uri="{FF2B5EF4-FFF2-40B4-BE49-F238E27FC236}">
                  <a16:creationId xmlns:a16="http://schemas.microsoft.com/office/drawing/2014/main" id="{6FCA4360-EA4F-FE8C-338F-9C788068C8FC}"/>
                </a:ext>
              </a:extLst>
            </p:cNvPr>
            <p:cNvSpPr/>
            <p:nvPr/>
          </p:nvSpPr>
          <p:spPr>
            <a:xfrm>
              <a:off x="623888" y="3792288"/>
              <a:ext cx="2090366" cy="997602"/>
            </a:xfrm>
            <a:prstGeom prst="round2SameRect">
              <a:avLst>
                <a:gd name="adj1" fmla="val 0"/>
                <a:gd name="adj2" fmla="val 13077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Rectangle 77">
              <a:extLst>
                <a:ext uri="{FF2B5EF4-FFF2-40B4-BE49-F238E27FC236}">
                  <a16:creationId xmlns:a16="http://schemas.microsoft.com/office/drawing/2014/main" id="{6C7B9A06-11DF-278A-7A84-54E4A9110A17}"/>
                </a:ext>
              </a:extLst>
            </p:cNvPr>
            <p:cNvSpPr/>
            <p:nvPr/>
          </p:nvSpPr>
          <p:spPr>
            <a:xfrm>
              <a:off x="623888" y="3016649"/>
              <a:ext cx="2090366" cy="7089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Dhendrerit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in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vulputate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velit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esse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molestie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consequat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.</a:t>
              </a:r>
              <a:endParaRPr kumimoji="0" lang="pt-BR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endParaRPr>
            </a:p>
          </p:txBody>
        </p:sp>
        <p:sp>
          <p:nvSpPr>
            <p:cNvPr id="22" name="Rectangle 5">
              <a:extLst>
                <a:ext uri="{FF2B5EF4-FFF2-40B4-BE49-F238E27FC236}">
                  <a16:creationId xmlns:a16="http://schemas.microsoft.com/office/drawing/2014/main" id="{FE48393C-0FC0-6E36-8EB7-04C2058CF049}"/>
                </a:ext>
              </a:extLst>
            </p:cNvPr>
            <p:cNvSpPr/>
            <p:nvPr/>
          </p:nvSpPr>
          <p:spPr>
            <a:xfrm>
              <a:off x="721379" y="3875335"/>
              <a:ext cx="1895384" cy="7089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t"/>
            <a:lstStyle/>
            <a:p>
              <a:pPr marL="171450" marR="0" lvl="0" indent="-1714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Lorem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ipsum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dolor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sit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amet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,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consectetuer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adipiscing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elit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,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sed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magna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aliquam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erat.</a:t>
              </a:r>
              <a:endParaRPr kumimoji="0" lang="pt-B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85E52194-8140-EDA8-9D43-07A728624388}"/>
                </a:ext>
              </a:extLst>
            </p:cNvPr>
            <p:cNvSpPr/>
            <p:nvPr/>
          </p:nvSpPr>
          <p:spPr>
            <a:xfrm>
              <a:off x="1446559" y="1719096"/>
              <a:ext cx="445025" cy="446281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24" name="Imagem 14">
              <a:extLst>
                <a:ext uri="{FF2B5EF4-FFF2-40B4-BE49-F238E27FC236}">
                  <a16:creationId xmlns:a16="http://schemas.microsoft.com/office/drawing/2014/main" id="{0E557ECF-946B-FAF6-2842-7850DACD76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6505"/>
            <a:stretch/>
          </p:blipFill>
          <p:spPr>
            <a:xfrm>
              <a:off x="1512785" y="1790647"/>
              <a:ext cx="445025" cy="255593"/>
            </a:xfrm>
            <a:prstGeom prst="rect">
              <a:avLst/>
            </a:prstGeom>
          </p:spPr>
        </p:pic>
      </p:grpSp>
      <p:grpSp>
        <p:nvGrpSpPr>
          <p:cNvPr id="25" name="Group 31">
            <a:extLst>
              <a:ext uri="{FF2B5EF4-FFF2-40B4-BE49-F238E27FC236}">
                <a16:creationId xmlns:a16="http://schemas.microsoft.com/office/drawing/2014/main" id="{FE0E480D-CA07-BC89-9D2C-E84A544E7D94}"/>
              </a:ext>
            </a:extLst>
          </p:cNvPr>
          <p:cNvGrpSpPr/>
          <p:nvPr/>
        </p:nvGrpSpPr>
        <p:grpSpPr>
          <a:xfrm>
            <a:off x="2837907" y="1719096"/>
            <a:ext cx="2142000" cy="3070794"/>
            <a:chOff x="2837907" y="1719096"/>
            <a:chExt cx="2142000" cy="3070794"/>
          </a:xfrm>
        </p:grpSpPr>
        <p:sp>
          <p:nvSpPr>
            <p:cNvPr id="26" name="Rectangle 39">
              <a:extLst>
                <a:ext uri="{FF2B5EF4-FFF2-40B4-BE49-F238E27FC236}">
                  <a16:creationId xmlns:a16="http://schemas.microsoft.com/office/drawing/2014/main" id="{3788CB82-2B9E-4C67-7569-9DB37174A315}"/>
                </a:ext>
              </a:extLst>
            </p:cNvPr>
            <p:cNvSpPr/>
            <p:nvPr/>
          </p:nvSpPr>
          <p:spPr>
            <a:xfrm>
              <a:off x="2837907" y="2506134"/>
              <a:ext cx="2142000" cy="2116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7" name="Rectangle: Top Corners Rounded 60">
              <a:extLst>
                <a:ext uri="{FF2B5EF4-FFF2-40B4-BE49-F238E27FC236}">
                  <a16:creationId xmlns:a16="http://schemas.microsoft.com/office/drawing/2014/main" id="{161A19BB-47A2-CFBA-5237-E63B27ECEF7E}"/>
                </a:ext>
              </a:extLst>
            </p:cNvPr>
            <p:cNvSpPr/>
            <p:nvPr/>
          </p:nvSpPr>
          <p:spPr>
            <a:xfrm>
              <a:off x="2858178" y="2046240"/>
              <a:ext cx="2090366" cy="914070"/>
            </a:xfrm>
            <a:prstGeom prst="round2SameRect">
              <a:avLst>
                <a:gd name="adj1" fmla="val 45184"/>
                <a:gd name="adj2" fmla="val 0"/>
              </a:avLst>
            </a:prstGeom>
            <a:solidFill>
              <a:srgbClr val="5F4E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Verdana" panose="020B0604030504040204" pitchFamily="34" charset="0"/>
                  <a:ea typeface="Verdana" panose="020B0604030504040204" pitchFamily="34" charset="0"/>
                  <a:cs typeface="+mn-cs"/>
                </a:rPr>
                <a:t>Título 2</a:t>
              </a:r>
            </a:p>
          </p:txBody>
        </p:sp>
        <p:sp>
          <p:nvSpPr>
            <p:cNvPr id="28" name="Rectangle: Top Corners Rounded 62">
              <a:extLst>
                <a:ext uri="{FF2B5EF4-FFF2-40B4-BE49-F238E27FC236}">
                  <a16:creationId xmlns:a16="http://schemas.microsoft.com/office/drawing/2014/main" id="{602A677D-AE8F-BDFB-CB0B-547BE62033FC}"/>
                </a:ext>
              </a:extLst>
            </p:cNvPr>
            <p:cNvSpPr/>
            <p:nvPr/>
          </p:nvSpPr>
          <p:spPr>
            <a:xfrm>
              <a:off x="2858178" y="3792288"/>
              <a:ext cx="2090366" cy="997602"/>
            </a:xfrm>
            <a:prstGeom prst="round2SameRect">
              <a:avLst>
                <a:gd name="adj1" fmla="val 0"/>
                <a:gd name="adj2" fmla="val 13077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Rectangle 78">
              <a:extLst>
                <a:ext uri="{FF2B5EF4-FFF2-40B4-BE49-F238E27FC236}">
                  <a16:creationId xmlns:a16="http://schemas.microsoft.com/office/drawing/2014/main" id="{A26C679B-23DA-7385-6EF1-9E7414F90BC3}"/>
                </a:ext>
              </a:extLst>
            </p:cNvPr>
            <p:cNvSpPr/>
            <p:nvPr/>
          </p:nvSpPr>
          <p:spPr>
            <a:xfrm>
              <a:off x="2858177" y="3016649"/>
              <a:ext cx="2090366" cy="7089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Duis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autem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vel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eum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iriure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dolor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in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hendrerit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in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vulputate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velit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esse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molestie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consequat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.</a:t>
              </a:r>
              <a:endParaRPr kumimoji="0" lang="pt-BR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endParaRPr>
            </a:p>
          </p:txBody>
        </p:sp>
        <p:sp>
          <p:nvSpPr>
            <p:cNvPr id="30" name="Rectangle 6">
              <a:extLst>
                <a:ext uri="{FF2B5EF4-FFF2-40B4-BE49-F238E27FC236}">
                  <a16:creationId xmlns:a16="http://schemas.microsoft.com/office/drawing/2014/main" id="{FB6DF9D2-EFF1-928A-0954-D0EF5CC4A93B}"/>
                </a:ext>
              </a:extLst>
            </p:cNvPr>
            <p:cNvSpPr/>
            <p:nvPr/>
          </p:nvSpPr>
          <p:spPr>
            <a:xfrm>
              <a:off x="2955668" y="3875335"/>
              <a:ext cx="1895384" cy="7089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t"/>
            <a:lstStyle/>
            <a:p>
              <a:pPr marL="171450" marR="0" lvl="0" indent="-1714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Lorem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ipsum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dolor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sit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amet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,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consectetuer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adipiscing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elit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,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sed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magna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aliquam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erat.</a:t>
              </a:r>
              <a:endParaRPr kumimoji="0" lang="pt-B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endParaRP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77E510B9-F8EE-FD14-D238-C2B06472D093}"/>
                </a:ext>
              </a:extLst>
            </p:cNvPr>
            <p:cNvSpPr/>
            <p:nvPr/>
          </p:nvSpPr>
          <p:spPr>
            <a:xfrm>
              <a:off x="3680847" y="1719096"/>
              <a:ext cx="445025" cy="446281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32" name="Imagem 15">
              <a:extLst>
                <a:ext uri="{FF2B5EF4-FFF2-40B4-BE49-F238E27FC236}">
                  <a16:creationId xmlns:a16="http://schemas.microsoft.com/office/drawing/2014/main" id="{CED23968-53C9-F994-FBAA-1D7E84188E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689" r="63816"/>
            <a:stretch/>
          </p:blipFill>
          <p:spPr>
            <a:xfrm>
              <a:off x="3755830" y="1798846"/>
              <a:ext cx="445025" cy="255593"/>
            </a:xfrm>
            <a:prstGeom prst="rect">
              <a:avLst/>
            </a:prstGeom>
          </p:spPr>
        </p:pic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9D83EF7-1A64-4451-2432-F40E4B75001D}"/>
              </a:ext>
            </a:extLst>
          </p:cNvPr>
          <p:cNvGrpSpPr/>
          <p:nvPr/>
        </p:nvGrpSpPr>
        <p:grpSpPr>
          <a:xfrm>
            <a:off x="5081564" y="1719096"/>
            <a:ext cx="2142000" cy="3070794"/>
            <a:chOff x="5081564" y="1719096"/>
            <a:chExt cx="2142000" cy="3070794"/>
          </a:xfrm>
        </p:grpSpPr>
        <p:sp>
          <p:nvSpPr>
            <p:cNvPr id="34" name="Rectangle 40">
              <a:extLst>
                <a:ext uri="{FF2B5EF4-FFF2-40B4-BE49-F238E27FC236}">
                  <a16:creationId xmlns:a16="http://schemas.microsoft.com/office/drawing/2014/main" id="{86359293-C3D7-7AF8-B5BD-37176351FFF2}"/>
                </a:ext>
              </a:extLst>
            </p:cNvPr>
            <p:cNvSpPr/>
            <p:nvPr/>
          </p:nvSpPr>
          <p:spPr>
            <a:xfrm>
              <a:off x="5081564" y="2506134"/>
              <a:ext cx="2142000" cy="2116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5" name="Rectangle: Top Corners Rounded 65">
              <a:extLst>
                <a:ext uri="{FF2B5EF4-FFF2-40B4-BE49-F238E27FC236}">
                  <a16:creationId xmlns:a16="http://schemas.microsoft.com/office/drawing/2014/main" id="{B6EF31FB-BC77-BC09-753F-1B84962256FB}"/>
                </a:ext>
              </a:extLst>
            </p:cNvPr>
            <p:cNvSpPr/>
            <p:nvPr/>
          </p:nvSpPr>
          <p:spPr>
            <a:xfrm>
              <a:off x="5113558" y="2046240"/>
              <a:ext cx="2090366" cy="914070"/>
            </a:xfrm>
            <a:prstGeom prst="round2SameRect">
              <a:avLst>
                <a:gd name="adj1" fmla="val 42987"/>
                <a:gd name="adj2" fmla="val 0"/>
              </a:avLst>
            </a:prstGeom>
            <a:solidFill>
              <a:srgbClr val="5F4E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Verdana" panose="020B0604030504040204" pitchFamily="34" charset="0"/>
                  <a:ea typeface="Verdana" panose="020B0604030504040204" pitchFamily="34" charset="0"/>
                  <a:cs typeface="+mn-cs"/>
                </a:rPr>
                <a:t>Título 2</a:t>
              </a:r>
            </a:p>
          </p:txBody>
        </p:sp>
        <p:sp>
          <p:nvSpPr>
            <p:cNvPr id="36" name="Rectangle: Top Corners Rounded 66">
              <a:extLst>
                <a:ext uri="{FF2B5EF4-FFF2-40B4-BE49-F238E27FC236}">
                  <a16:creationId xmlns:a16="http://schemas.microsoft.com/office/drawing/2014/main" id="{0F157C81-5B2D-18E9-A89A-C4FEE2675445}"/>
                </a:ext>
              </a:extLst>
            </p:cNvPr>
            <p:cNvSpPr/>
            <p:nvPr/>
          </p:nvSpPr>
          <p:spPr>
            <a:xfrm>
              <a:off x="5113558" y="3792288"/>
              <a:ext cx="2090366" cy="997602"/>
            </a:xfrm>
            <a:prstGeom prst="round2SameRect">
              <a:avLst>
                <a:gd name="adj1" fmla="val 0"/>
                <a:gd name="adj2" fmla="val 13077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Rectangle 79">
              <a:extLst>
                <a:ext uri="{FF2B5EF4-FFF2-40B4-BE49-F238E27FC236}">
                  <a16:creationId xmlns:a16="http://schemas.microsoft.com/office/drawing/2014/main" id="{0FC9D74C-AAF8-DD50-E1C0-0F89664D7E30}"/>
                </a:ext>
              </a:extLst>
            </p:cNvPr>
            <p:cNvSpPr/>
            <p:nvPr/>
          </p:nvSpPr>
          <p:spPr>
            <a:xfrm>
              <a:off x="5113556" y="3016649"/>
              <a:ext cx="2090366" cy="7089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Duis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autem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vel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eum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iriure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dolor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in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hendrerit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in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vulputate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velit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esse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molestie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consequat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.</a:t>
              </a:r>
              <a:endParaRPr kumimoji="0" lang="pt-BR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endParaRPr>
            </a:p>
          </p:txBody>
        </p:sp>
        <p:sp>
          <p:nvSpPr>
            <p:cNvPr id="38" name="Rectangle 7">
              <a:extLst>
                <a:ext uri="{FF2B5EF4-FFF2-40B4-BE49-F238E27FC236}">
                  <a16:creationId xmlns:a16="http://schemas.microsoft.com/office/drawing/2014/main" id="{6FAA392A-8789-6034-920D-02CDC2E62B4C}"/>
                </a:ext>
              </a:extLst>
            </p:cNvPr>
            <p:cNvSpPr/>
            <p:nvPr/>
          </p:nvSpPr>
          <p:spPr>
            <a:xfrm>
              <a:off x="5211047" y="3875335"/>
              <a:ext cx="1895384" cy="7089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t"/>
            <a:lstStyle/>
            <a:p>
              <a:pPr marL="171450" marR="0" lvl="0" indent="-1714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Lorem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ipsum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dolor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sit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amet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,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consectetuer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adipiscing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elit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,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sed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magna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aliquam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erat.</a:t>
              </a:r>
              <a:endParaRPr kumimoji="0" lang="pt-B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endParaRP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1B1AAA04-6A15-49F0-AB38-B37AAD79D090}"/>
                </a:ext>
              </a:extLst>
            </p:cNvPr>
            <p:cNvSpPr/>
            <p:nvPr/>
          </p:nvSpPr>
          <p:spPr>
            <a:xfrm>
              <a:off x="5936225" y="1719096"/>
              <a:ext cx="445025" cy="446281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40" name="Imagem 17">
              <a:extLst>
                <a:ext uri="{FF2B5EF4-FFF2-40B4-BE49-F238E27FC236}">
                  <a16:creationId xmlns:a16="http://schemas.microsoft.com/office/drawing/2014/main" id="{3B8B4246-78BC-D6BF-3C73-867C44ACED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539" r="40966"/>
            <a:stretch/>
          </p:blipFill>
          <p:spPr>
            <a:xfrm>
              <a:off x="5956278" y="1811486"/>
              <a:ext cx="445025" cy="255593"/>
            </a:xfrm>
            <a:prstGeom prst="rect">
              <a:avLst/>
            </a:prstGeom>
          </p:spPr>
        </p:pic>
      </p:grpSp>
      <p:grpSp>
        <p:nvGrpSpPr>
          <p:cNvPr id="41" name="Group 33">
            <a:extLst>
              <a:ext uri="{FF2B5EF4-FFF2-40B4-BE49-F238E27FC236}">
                <a16:creationId xmlns:a16="http://schemas.microsoft.com/office/drawing/2014/main" id="{7FC6E7A1-F391-E1FC-9E86-66488BD3B835}"/>
              </a:ext>
            </a:extLst>
          </p:cNvPr>
          <p:cNvGrpSpPr/>
          <p:nvPr/>
        </p:nvGrpSpPr>
        <p:grpSpPr>
          <a:xfrm>
            <a:off x="7325221" y="1719096"/>
            <a:ext cx="2142000" cy="3070794"/>
            <a:chOff x="7325221" y="1719096"/>
            <a:chExt cx="2142000" cy="3070794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933A53F9-CE58-291F-EABC-BA5506BC8B5A}"/>
                </a:ext>
              </a:extLst>
            </p:cNvPr>
            <p:cNvSpPr/>
            <p:nvPr/>
          </p:nvSpPr>
          <p:spPr>
            <a:xfrm>
              <a:off x="7325221" y="2506134"/>
              <a:ext cx="2142000" cy="2116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3" name="Rectangle: Top Corners Rounded 70">
              <a:extLst>
                <a:ext uri="{FF2B5EF4-FFF2-40B4-BE49-F238E27FC236}">
                  <a16:creationId xmlns:a16="http://schemas.microsoft.com/office/drawing/2014/main" id="{CB4A44CE-C21D-B8F8-6C86-0DA3955AA0AF}"/>
                </a:ext>
              </a:extLst>
            </p:cNvPr>
            <p:cNvSpPr/>
            <p:nvPr/>
          </p:nvSpPr>
          <p:spPr>
            <a:xfrm>
              <a:off x="7358393" y="2046240"/>
              <a:ext cx="2090366" cy="914070"/>
            </a:xfrm>
            <a:prstGeom prst="round2SameRect">
              <a:avLst>
                <a:gd name="adj1" fmla="val 46283"/>
                <a:gd name="adj2" fmla="val 0"/>
              </a:avLst>
            </a:prstGeom>
            <a:solidFill>
              <a:srgbClr val="5F4E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Verdana" panose="020B0604030504040204" pitchFamily="34" charset="0"/>
                  <a:ea typeface="Verdana" panose="020B0604030504040204" pitchFamily="34" charset="0"/>
                  <a:cs typeface="+mn-cs"/>
                </a:rPr>
                <a:t>Título 3</a:t>
              </a:r>
            </a:p>
          </p:txBody>
        </p:sp>
        <p:sp>
          <p:nvSpPr>
            <p:cNvPr id="44" name="Rectangle: Top Corners Rounded 72">
              <a:extLst>
                <a:ext uri="{FF2B5EF4-FFF2-40B4-BE49-F238E27FC236}">
                  <a16:creationId xmlns:a16="http://schemas.microsoft.com/office/drawing/2014/main" id="{D52DA22D-CABB-2521-FB7D-28C3A5ECC29B}"/>
                </a:ext>
              </a:extLst>
            </p:cNvPr>
            <p:cNvSpPr/>
            <p:nvPr/>
          </p:nvSpPr>
          <p:spPr>
            <a:xfrm>
              <a:off x="7358393" y="3792288"/>
              <a:ext cx="2090366" cy="997602"/>
            </a:xfrm>
            <a:prstGeom prst="round2SameRect">
              <a:avLst>
                <a:gd name="adj1" fmla="val 0"/>
                <a:gd name="adj2" fmla="val 13077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" name="Rectangle 80">
              <a:extLst>
                <a:ext uri="{FF2B5EF4-FFF2-40B4-BE49-F238E27FC236}">
                  <a16:creationId xmlns:a16="http://schemas.microsoft.com/office/drawing/2014/main" id="{E7F1850B-6DF3-54E6-A8B8-BFF382332116}"/>
                </a:ext>
              </a:extLst>
            </p:cNvPr>
            <p:cNvSpPr/>
            <p:nvPr/>
          </p:nvSpPr>
          <p:spPr>
            <a:xfrm>
              <a:off x="7358390" y="3016649"/>
              <a:ext cx="2090366" cy="7089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Gautem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vel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eum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iriure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dolor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in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hendrerit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in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vulputate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velit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esse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molestie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consequat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.</a:t>
              </a:r>
              <a:endParaRPr kumimoji="0" lang="pt-BR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endParaRPr>
            </a:p>
          </p:txBody>
        </p:sp>
        <p:sp>
          <p:nvSpPr>
            <p:cNvPr id="46" name="Rectangle 8">
              <a:extLst>
                <a:ext uri="{FF2B5EF4-FFF2-40B4-BE49-F238E27FC236}">
                  <a16:creationId xmlns:a16="http://schemas.microsoft.com/office/drawing/2014/main" id="{BEA7246C-C94D-C31C-8D27-BCC7AAC9F4DD}"/>
                </a:ext>
              </a:extLst>
            </p:cNvPr>
            <p:cNvSpPr/>
            <p:nvPr/>
          </p:nvSpPr>
          <p:spPr>
            <a:xfrm>
              <a:off x="7455881" y="3875335"/>
              <a:ext cx="1895384" cy="7089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t"/>
            <a:lstStyle/>
            <a:p>
              <a:pPr marL="171450" marR="0" lvl="0" indent="-1714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Lorem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ipsum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dolor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sit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amet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,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consectetuer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adipiscing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elit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,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sed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magna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aliquam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erat.</a:t>
              </a:r>
              <a:endParaRPr kumimoji="0" lang="pt-B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endParaRP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C84A280E-9B81-445F-164C-E6774F84B2AE}"/>
                </a:ext>
              </a:extLst>
            </p:cNvPr>
            <p:cNvSpPr/>
            <p:nvPr/>
          </p:nvSpPr>
          <p:spPr>
            <a:xfrm>
              <a:off x="8181058" y="1719096"/>
              <a:ext cx="445025" cy="446281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48" name="Imagem 19">
              <a:extLst>
                <a:ext uri="{FF2B5EF4-FFF2-40B4-BE49-F238E27FC236}">
                  <a16:creationId xmlns:a16="http://schemas.microsoft.com/office/drawing/2014/main" id="{7EEDB588-F4D9-6132-BE07-8B11252FCF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932" r="17573"/>
            <a:stretch/>
          </p:blipFill>
          <p:spPr>
            <a:xfrm>
              <a:off x="8168255" y="1810157"/>
              <a:ext cx="445025" cy="255593"/>
            </a:xfrm>
            <a:prstGeom prst="rect">
              <a:avLst/>
            </a:prstGeom>
          </p:spPr>
        </p:pic>
      </p:grpSp>
      <p:grpSp>
        <p:nvGrpSpPr>
          <p:cNvPr id="49" name="Group 34">
            <a:extLst>
              <a:ext uri="{FF2B5EF4-FFF2-40B4-BE49-F238E27FC236}">
                <a16:creationId xmlns:a16="http://schemas.microsoft.com/office/drawing/2014/main" id="{505A3BEC-C152-7504-F66B-DCC5B9E5BCA6}"/>
              </a:ext>
            </a:extLst>
          </p:cNvPr>
          <p:cNvGrpSpPr/>
          <p:nvPr/>
        </p:nvGrpSpPr>
        <p:grpSpPr>
          <a:xfrm>
            <a:off x="9568876" y="1719096"/>
            <a:ext cx="2142000" cy="3070794"/>
            <a:chOff x="9568876" y="1719096"/>
            <a:chExt cx="2142000" cy="3070794"/>
          </a:xfrm>
        </p:grpSpPr>
        <p:sp>
          <p:nvSpPr>
            <p:cNvPr id="50" name="Rectangle 42">
              <a:extLst>
                <a:ext uri="{FF2B5EF4-FFF2-40B4-BE49-F238E27FC236}">
                  <a16:creationId xmlns:a16="http://schemas.microsoft.com/office/drawing/2014/main" id="{FBDB397D-893B-94B4-707B-7C88D492FB57}"/>
                </a:ext>
              </a:extLst>
            </p:cNvPr>
            <p:cNvSpPr/>
            <p:nvPr/>
          </p:nvSpPr>
          <p:spPr>
            <a:xfrm>
              <a:off x="9568876" y="2506134"/>
              <a:ext cx="2142000" cy="2116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1" name="Rectangle: Top Corners Rounded 75">
              <a:extLst>
                <a:ext uri="{FF2B5EF4-FFF2-40B4-BE49-F238E27FC236}">
                  <a16:creationId xmlns:a16="http://schemas.microsoft.com/office/drawing/2014/main" id="{8AA1FFFA-5C69-1F79-AF70-4F753AB17234}"/>
                </a:ext>
              </a:extLst>
            </p:cNvPr>
            <p:cNvSpPr/>
            <p:nvPr/>
          </p:nvSpPr>
          <p:spPr>
            <a:xfrm>
              <a:off x="9603224" y="3792288"/>
              <a:ext cx="2090366" cy="997602"/>
            </a:xfrm>
            <a:prstGeom prst="round2SameRect">
              <a:avLst>
                <a:gd name="adj1" fmla="val 0"/>
                <a:gd name="adj2" fmla="val 13077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" name="Rectangle 81">
              <a:extLst>
                <a:ext uri="{FF2B5EF4-FFF2-40B4-BE49-F238E27FC236}">
                  <a16:creationId xmlns:a16="http://schemas.microsoft.com/office/drawing/2014/main" id="{CFE813C7-703C-47CB-594C-918E3D1B7749}"/>
                </a:ext>
              </a:extLst>
            </p:cNvPr>
            <p:cNvSpPr/>
            <p:nvPr/>
          </p:nvSpPr>
          <p:spPr>
            <a:xfrm>
              <a:off x="9603224" y="3016649"/>
              <a:ext cx="2090366" cy="7089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Avel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eum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iriure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dolor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in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hendrerit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in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vulputate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velit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esse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molestie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consequat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.</a:t>
              </a:r>
              <a:endParaRPr kumimoji="0" lang="pt-BR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endParaRPr>
            </a:p>
          </p:txBody>
        </p:sp>
        <p:sp>
          <p:nvSpPr>
            <p:cNvPr id="53" name="Rectangle: Top Corners Rounded 74">
              <a:extLst>
                <a:ext uri="{FF2B5EF4-FFF2-40B4-BE49-F238E27FC236}">
                  <a16:creationId xmlns:a16="http://schemas.microsoft.com/office/drawing/2014/main" id="{5D6A2997-C258-7FF2-9BA5-FD5516824EEC}"/>
                </a:ext>
              </a:extLst>
            </p:cNvPr>
            <p:cNvSpPr/>
            <p:nvPr/>
          </p:nvSpPr>
          <p:spPr>
            <a:xfrm>
              <a:off x="9591424" y="2046240"/>
              <a:ext cx="2090366" cy="91407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5F4E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Verdana" panose="020B0604030504040204" pitchFamily="34" charset="0"/>
                  <a:ea typeface="Verdana" panose="020B0604030504040204" pitchFamily="34" charset="0"/>
                  <a:cs typeface="+mn-cs"/>
                </a:rPr>
                <a:t>Título 4</a:t>
              </a:r>
            </a:p>
          </p:txBody>
        </p:sp>
        <p:sp>
          <p:nvSpPr>
            <p:cNvPr id="54" name="Rectangle 10">
              <a:extLst>
                <a:ext uri="{FF2B5EF4-FFF2-40B4-BE49-F238E27FC236}">
                  <a16:creationId xmlns:a16="http://schemas.microsoft.com/office/drawing/2014/main" id="{EEEA5887-9CB9-48C5-F910-163E1B5DEA27}"/>
                </a:ext>
              </a:extLst>
            </p:cNvPr>
            <p:cNvSpPr/>
            <p:nvPr/>
          </p:nvSpPr>
          <p:spPr>
            <a:xfrm>
              <a:off x="9700715" y="3875335"/>
              <a:ext cx="1895384" cy="7089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t"/>
            <a:lstStyle/>
            <a:p>
              <a:pPr marL="171450" marR="0" lvl="0" indent="-1714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Lorem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ipsum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dolor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sit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amet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,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consectetuer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adipiscing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elit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,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sed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magna </a:t>
              </a:r>
              <a:r>
                <a:rPr lang="pt-BR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aliquam</a:t>
              </a:r>
              <a:r>
                <a:rPr lang="pt-B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erat.</a:t>
              </a:r>
              <a:endParaRPr kumimoji="0" lang="pt-B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endParaRPr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63FFC859-C7FE-504D-8F4C-CE5F0DED9300}"/>
                </a:ext>
              </a:extLst>
            </p:cNvPr>
            <p:cNvSpPr/>
            <p:nvPr/>
          </p:nvSpPr>
          <p:spPr>
            <a:xfrm>
              <a:off x="10425889" y="1719096"/>
              <a:ext cx="445025" cy="446281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56" name="Imagem 20">
              <a:extLst>
                <a:ext uri="{FF2B5EF4-FFF2-40B4-BE49-F238E27FC236}">
                  <a16:creationId xmlns:a16="http://schemas.microsoft.com/office/drawing/2014/main" id="{3F806989-38A3-B006-CB76-52ED26E781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9980" r="-3475"/>
            <a:stretch/>
          </p:blipFill>
          <p:spPr>
            <a:xfrm>
              <a:off x="10438934" y="1814474"/>
              <a:ext cx="445025" cy="2555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1230630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AD40B1A9-A297-F264-4C2C-65336945DF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73EFB343-17F8-260A-81BB-97558FEBFA03}"/>
              </a:ext>
            </a:extLst>
          </p:cNvPr>
          <p:cNvSpPr txBox="1"/>
          <p:nvPr/>
        </p:nvSpPr>
        <p:spPr>
          <a:xfrm>
            <a:off x="138887" y="-323807"/>
            <a:ext cx="4018548" cy="7725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9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43586CC6-D6AA-2FF1-4152-7840A3EBAAEA}"/>
              </a:ext>
            </a:extLst>
          </p:cNvPr>
          <p:cNvSpPr txBox="1"/>
          <p:nvPr/>
        </p:nvSpPr>
        <p:spPr>
          <a:xfrm>
            <a:off x="4973080" y="2844225"/>
            <a:ext cx="56653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Linha do tempo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03C6ED1F-13FE-522A-89BC-65E6F454147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53764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entágono 11">
            <a:extLst>
              <a:ext uri="{FF2B5EF4-FFF2-40B4-BE49-F238E27FC236}">
                <a16:creationId xmlns:a16="http://schemas.microsoft.com/office/drawing/2014/main" id="{3CD62444-FC6E-4E18-545B-AA75168F5064}"/>
              </a:ext>
            </a:extLst>
          </p:cNvPr>
          <p:cNvSpPr/>
          <p:nvPr/>
        </p:nvSpPr>
        <p:spPr>
          <a:xfrm>
            <a:off x="8528481" y="2899611"/>
            <a:ext cx="2378635" cy="1412508"/>
          </a:xfrm>
          <a:prstGeom prst="homePlate">
            <a:avLst>
              <a:gd name="adj" fmla="val 33053"/>
            </a:avLst>
          </a:prstGeom>
          <a:solidFill>
            <a:srgbClr val="0DAAD6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Pentágono 9">
            <a:extLst>
              <a:ext uri="{FF2B5EF4-FFF2-40B4-BE49-F238E27FC236}">
                <a16:creationId xmlns:a16="http://schemas.microsoft.com/office/drawing/2014/main" id="{74A8CD6C-6AEB-72BD-5879-4EF645F9116D}"/>
              </a:ext>
            </a:extLst>
          </p:cNvPr>
          <p:cNvSpPr/>
          <p:nvPr/>
        </p:nvSpPr>
        <p:spPr>
          <a:xfrm>
            <a:off x="6700767" y="2899611"/>
            <a:ext cx="2378635" cy="1412508"/>
          </a:xfrm>
          <a:prstGeom prst="homePlate">
            <a:avLst>
              <a:gd name="adj" fmla="val 33053"/>
            </a:avLst>
          </a:prstGeom>
          <a:solidFill>
            <a:srgbClr val="258357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Pentágono 10">
            <a:extLst>
              <a:ext uri="{FF2B5EF4-FFF2-40B4-BE49-F238E27FC236}">
                <a16:creationId xmlns:a16="http://schemas.microsoft.com/office/drawing/2014/main" id="{E6639F4E-38E0-7007-91D2-A6A4D7FF1C6B}"/>
              </a:ext>
            </a:extLst>
          </p:cNvPr>
          <p:cNvSpPr/>
          <p:nvPr/>
        </p:nvSpPr>
        <p:spPr>
          <a:xfrm>
            <a:off x="4873054" y="2899611"/>
            <a:ext cx="2378635" cy="1412508"/>
          </a:xfrm>
          <a:prstGeom prst="homePlate">
            <a:avLst>
              <a:gd name="adj" fmla="val 33053"/>
            </a:avLst>
          </a:prstGeom>
          <a:solidFill>
            <a:srgbClr val="F8D363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Pentágono 8">
            <a:extLst>
              <a:ext uri="{FF2B5EF4-FFF2-40B4-BE49-F238E27FC236}">
                <a16:creationId xmlns:a16="http://schemas.microsoft.com/office/drawing/2014/main" id="{564FCAF4-7711-6F3F-1743-0315D499751B}"/>
              </a:ext>
            </a:extLst>
          </p:cNvPr>
          <p:cNvSpPr/>
          <p:nvPr/>
        </p:nvSpPr>
        <p:spPr>
          <a:xfrm>
            <a:off x="3045341" y="2899611"/>
            <a:ext cx="2378635" cy="1412508"/>
          </a:xfrm>
          <a:prstGeom prst="homePlate">
            <a:avLst>
              <a:gd name="adj" fmla="val 33053"/>
            </a:avLst>
          </a:prstGeom>
          <a:solidFill>
            <a:srgbClr val="C0000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58EF77B7-D31D-E9FA-025C-6593C0B6AF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Linha do tempo</a:t>
            </a:r>
          </a:p>
        </p:txBody>
      </p:sp>
      <p:sp>
        <p:nvSpPr>
          <p:cNvPr id="6" name="Pentágono 5">
            <a:extLst>
              <a:ext uri="{FF2B5EF4-FFF2-40B4-BE49-F238E27FC236}">
                <a16:creationId xmlns:a16="http://schemas.microsoft.com/office/drawing/2014/main" id="{AC8F546D-20B5-6843-ACAB-A36A349F08D9}"/>
              </a:ext>
            </a:extLst>
          </p:cNvPr>
          <p:cNvSpPr/>
          <p:nvPr/>
        </p:nvSpPr>
        <p:spPr>
          <a:xfrm>
            <a:off x="1217628" y="2899611"/>
            <a:ext cx="2378635" cy="1412508"/>
          </a:xfrm>
          <a:prstGeom prst="homePlate">
            <a:avLst>
              <a:gd name="adj" fmla="val 33053"/>
            </a:avLst>
          </a:prstGeom>
          <a:solidFill>
            <a:srgbClr val="E62C63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33703277-672D-70A2-6DB3-48B1212358F5}"/>
              </a:ext>
            </a:extLst>
          </p:cNvPr>
          <p:cNvCxnSpPr>
            <a:cxnSpLocks/>
          </p:cNvCxnSpPr>
          <p:nvPr/>
        </p:nvCxnSpPr>
        <p:spPr>
          <a:xfrm>
            <a:off x="1260973" y="4389120"/>
            <a:ext cx="0" cy="931842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93EAB233-DF53-1828-914A-DCC4A3F7EBAD}"/>
              </a:ext>
            </a:extLst>
          </p:cNvPr>
          <p:cNvCxnSpPr>
            <a:cxnSpLocks/>
          </p:cNvCxnSpPr>
          <p:nvPr/>
        </p:nvCxnSpPr>
        <p:spPr>
          <a:xfrm>
            <a:off x="3203673" y="1871519"/>
            <a:ext cx="0" cy="931842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to 15">
            <a:extLst>
              <a:ext uri="{FF2B5EF4-FFF2-40B4-BE49-F238E27FC236}">
                <a16:creationId xmlns:a16="http://schemas.microsoft.com/office/drawing/2014/main" id="{A05822B7-DBB5-1B6C-C420-A88C6A31423A}"/>
              </a:ext>
            </a:extLst>
          </p:cNvPr>
          <p:cNvCxnSpPr>
            <a:cxnSpLocks/>
          </p:cNvCxnSpPr>
          <p:nvPr/>
        </p:nvCxnSpPr>
        <p:spPr>
          <a:xfrm>
            <a:off x="5042097" y="4389120"/>
            <a:ext cx="0" cy="931842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8C9ED2CF-16AE-898C-3695-284D62F45B70}"/>
              </a:ext>
            </a:extLst>
          </p:cNvPr>
          <p:cNvCxnSpPr>
            <a:cxnSpLocks/>
          </p:cNvCxnSpPr>
          <p:nvPr/>
        </p:nvCxnSpPr>
        <p:spPr>
          <a:xfrm>
            <a:off x="6859672" y="1871519"/>
            <a:ext cx="0" cy="931842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to 17">
            <a:extLst>
              <a:ext uri="{FF2B5EF4-FFF2-40B4-BE49-F238E27FC236}">
                <a16:creationId xmlns:a16="http://schemas.microsoft.com/office/drawing/2014/main" id="{61CB286C-C1F4-824D-F6EC-7BE2EE70BD40}"/>
              </a:ext>
            </a:extLst>
          </p:cNvPr>
          <p:cNvCxnSpPr>
            <a:cxnSpLocks/>
          </p:cNvCxnSpPr>
          <p:nvPr/>
        </p:nvCxnSpPr>
        <p:spPr>
          <a:xfrm>
            <a:off x="8711362" y="4389120"/>
            <a:ext cx="0" cy="931842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F1271CA1-CD61-E99C-96A1-7D2888873262}"/>
              </a:ext>
            </a:extLst>
          </p:cNvPr>
          <p:cNvSpPr txBox="1"/>
          <p:nvPr/>
        </p:nvSpPr>
        <p:spPr>
          <a:xfrm>
            <a:off x="3261423" y="1775269"/>
            <a:ext cx="257148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1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1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1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1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1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11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1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1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1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11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1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endParaRPr lang="pt-BR" sz="1100" dirty="0"/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297F00D8-3515-0C8A-73DB-988934654048}"/>
              </a:ext>
            </a:extLst>
          </p:cNvPr>
          <p:cNvSpPr txBox="1"/>
          <p:nvPr/>
        </p:nvSpPr>
        <p:spPr>
          <a:xfrm>
            <a:off x="1325167" y="4947825"/>
            <a:ext cx="257148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1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1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1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1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1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11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1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1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1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11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1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endParaRPr lang="pt-BR" sz="1100" dirty="0"/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1C786116-EE0D-622C-5094-67B2AE60A379}"/>
              </a:ext>
            </a:extLst>
          </p:cNvPr>
          <p:cNvSpPr txBox="1"/>
          <p:nvPr/>
        </p:nvSpPr>
        <p:spPr>
          <a:xfrm>
            <a:off x="6915649" y="1775269"/>
            <a:ext cx="257148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1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1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1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1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1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11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1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1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1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11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1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endParaRPr lang="pt-BR" sz="1100" dirty="0"/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22810479-0B9B-DF51-C985-78891EB4C136}"/>
              </a:ext>
            </a:extLst>
          </p:cNvPr>
          <p:cNvSpPr txBox="1"/>
          <p:nvPr/>
        </p:nvSpPr>
        <p:spPr>
          <a:xfrm>
            <a:off x="5066022" y="4947825"/>
            <a:ext cx="257148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1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1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1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1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1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11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1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1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1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11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1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endParaRPr lang="pt-BR" sz="1100" dirty="0"/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684B97D1-2F2E-F9CA-8198-56B1F8A94501}"/>
              </a:ext>
            </a:extLst>
          </p:cNvPr>
          <p:cNvSpPr txBox="1"/>
          <p:nvPr/>
        </p:nvSpPr>
        <p:spPr>
          <a:xfrm>
            <a:off x="8748777" y="4947825"/>
            <a:ext cx="257148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1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1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1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1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1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11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1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1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1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11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1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endParaRPr lang="pt-BR" sz="1100" dirty="0"/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ECB73C41-0F4D-646B-A569-794E54016065}"/>
              </a:ext>
            </a:extLst>
          </p:cNvPr>
          <p:cNvSpPr txBox="1"/>
          <p:nvPr/>
        </p:nvSpPr>
        <p:spPr>
          <a:xfrm>
            <a:off x="1538098" y="3451976"/>
            <a:ext cx="150724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Inserir Texto</a:t>
            </a:r>
            <a:endParaRPr lang="pt-BR" sz="1400" b="1" dirty="0">
              <a:solidFill>
                <a:schemeClr val="bg1"/>
              </a:solidFill>
            </a:endParaRP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42AEB167-0364-CE64-90A9-BB92A2112CAC}"/>
              </a:ext>
            </a:extLst>
          </p:cNvPr>
          <p:cNvSpPr txBox="1"/>
          <p:nvPr/>
        </p:nvSpPr>
        <p:spPr>
          <a:xfrm>
            <a:off x="3709291" y="3451976"/>
            <a:ext cx="150724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Inserir Texto</a:t>
            </a:r>
            <a:endParaRPr lang="pt-BR" sz="1400" b="1" dirty="0">
              <a:solidFill>
                <a:schemeClr val="bg1"/>
              </a:solidFill>
            </a:endParaRP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A13281FA-95DB-0613-9D9E-CB667DBE325C}"/>
              </a:ext>
            </a:extLst>
          </p:cNvPr>
          <p:cNvSpPr txBox="1"/>
          <p:nvPr/>
        </p:nvSpPr>
        <p:spPr>
          <a:xfrm>
            <a:off x="5549675" y="3457991"/>
            <a:ext cx="150724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Inserir Texto</a:t>
            </a:r>
            <a:endParaRPr lang="pt-BR" sz="1400" b="1" dirty="0">
              <a:solidFill>
                <a:schemeClr val="bg1"/>
              </a:solidFill>
            </a:endParaRP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07CCE896-4690-99FC-D891-A2EC52AD21ED}"/>
              </a:ext>
            </a:extLst>
          </p:cNvPr>
          <p:cNvSpPr txBox="1"/>
          <p:nvPr/>
        </p:nvSpPr>
        <p:spPr>
          <a:xfrm>
            <a:off x="7362846" y="3451976"/>
            <a:ext cx="150724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Inserir Texto</a:t>
            </a:r>
            <a:endParaRPr lang="pt-BR" sz="1400" b="1" dirty="0">
              <a:solidFill>
                <a:schemeClr val="bg1"/>
              </a:solidFill>
            </a:endParaRP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EA260B64-3A3B-1D24-98FB-C5EC371D2F1C}"/>
              </a:ext>
            </a:extLst>
          </p:cNvPr>
          <p:cNvSpPr txBox="1"/>
          <p:nvPr/>
        </p:nvSpPr>
        <p:spPr>
          <a:xfrm>
            <a:off x="9223147" y="3440600"/>
            <a:ext cx="150724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Inserir Texto</a:t>
            </a:r>
            <a:endParaRPr lang="pt-BR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19520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3CCE33-9CFF-0408-2BC9-DD7436264E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0713441F-F7BD-E568-46C5-0C88E469D44D}"/>
              </a:ext>
            </a:extLst>
          </p:cNvPr>
          <p:cNvSpPr/>
          <p:nvPr/>
        </p:nvSpPr>
        <p:spPr>
          <a:xfrm>
            <a:off x="-138887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A48944B0-4539-4424-F644-708C06253252}"/>
              </a:ext>
            </a:extLst>
          </p:cNvPr>
          <p:cNvSpPr txBox="1"/>
          <p:nvPr/>
        </p:nvSpPr>
        <p:spPr>
          <a:xfrm>
            <a:off x="1718747" y="499157"/>
            <a:ext cx="9521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Por que seguir boas práticas?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64ED087C-ABFB-4471-EF8A-1812D30B843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6B6615DD-AB55-2C50-CFB0-B62441F2DAAD}"/>
              </a:ext>
            </a:extLst>
          </p:cNvPr>
          <p:cNvSpPr txBox="1"/>
          <p:nvPr/>
        </p:nvSpPr>
        <p:spPr>
          <a:xfrm>
            <a:off x="676276" y="1790700"/>
            <a:ext cx="1026442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Escalabilidade: Código bem estruturado facilita a adição de novas funcionalidades sem comprometer a base existente.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302567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8EF77B7-D31D-E9FA-025C-6593C0B6AF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Linha do tempo</a:t>
            </a:r>
          </a:p>
        </p:txBody>
      </p:sp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33703277-672D-70A2-6DB3-48B1212358F5}"/>
              </a:ext>
            </a:extLst>
          </p:cNvPr>
          <p:cNvCxnSpPr>
            <a:cxnSpLocks/>
          </p:cNvCxnSpPr>
          <p:nvPr/>
        </p:nvCxnSpPr>
        <p:spPr>
          <a:xfrm>
            <a:off x="832831" y="3514744"/>
            <a:ext cx="0" cy="1378532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93EAB233-DF53-1828-914A-DCC4A3F7EBAD}"/>
              </a:ext>
            </a:extLst>
          </p:cNvPr>
          <p:cNvCxnSpPr>
            <a:cxnSpLocks/>
          </p:cNvCxnSpPr>
          <p:nvPr/>
        </p:nvCxnSpPr>
        <p:spPr>
          <a:xfrm>
            <a:off x="2153375" y="2283529"/>
            <a:ext cx="0" cy="1082896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297F00D8-3515-0C8A-73DB-988934654048}"/>
              </a:ext>
            </a:extLst>
          </p:cNvPr>
          <p:cNvSpPr txBox="1"/>
          <p:nvPr/>
        </p:nvSpPr>
        <p:spPr>
          <a:xfrm>
            <a:off x="836984" y="4173267"/>
            <a:ext cx="1843827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900" b="1" dirty="0" err="1">
                <a:solidFill>
                  <a:srgbClr val="25835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900" b="1" dirty="0">
                <a:solidFill>
                  <a:srgbClr val="25835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</a:p>
          <a:p>
            <a:endParaRPr lang="pt-BR" sz="900" dirty="0">
              <a:solidFill>
                <a:schemeClr val="bg2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endParaRPr lang="pt-BR" sz="900" dirty="0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72A2A6FE-26C6-F338-C499-E28BC576F3AB}"/>
              </a:ext>
            </a:extLst>
          </p:cNvPr>
          <p:cNvSpPr/>
          <p:nvPr/>
        </p:nvSpPr>
        <p:spPr>
          <a:xfrm>
            <a:off x="0" y="3366425"/>
            <a:ext cx="12192000" cy="10829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FEF6733-584E-D150-1D06-DE2611607EAE}"/>
              </a:ext>
            </a:extLst>
          </p:cNvPr>
          <p:cNvSpPr/>
          <p:nvPr/>
        </p:nvSpPr>
        <p:spPr>
          <a:xfrm>
            <a:off x="738659" y="3326399"/>
            <a:ext cx="188345" cy="188345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3615B39-9F50-934E-3825-FF3995D9C581}"/>
              </a:ext>
            </a:extLst>
          </p:cNvPr>
          <p:cNvSpPr/>
          <p:nvPr/>
        </p:nvSpPr>
        <p:spPr>
          <a:xfrm>
            <a:off x="2063166" y="3334827"/>
            <a:ext cx="188345" cy="188345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464AB700-666B-6F77-0523-27606DD6EC0A}"/>
              </a:ext>
            </a:extLst>
          </p:cNvPr>
          <p:cNvSpPr txBox="1"/>
          <p:nvPr/>
        </p:nvSpPr>
        <p:spPr>
          <a:xfrm>
            <a:off x="2167093" y="2204796"/>
            <a:ext cx="1843827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900" b="1" dirty="0" err="1">
                <a:solidFill>
                  <a:srgbClr val="25835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900" b="1" dirty="0">
                <a:solidFill>
                  <a:srgbClr val="25835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</a:p>
          <a:p>
            <a:endParaRPr lang="pt-BR" sz="900" dirty="0">
              <a:solidFill>
                <a:schemeClr val="bg2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endParaRPr lang="pt-BR" sz="900" dirty="0"/>
          </a:p>
        </p:txBody>
      </p:sp>
      <p:cxnSp>
        <p:nvCxnSpPr>
          <p:cNvPr id="33" name="Conector Reto 32">
            <a:extLst>
              <a:ext uri="{FF2B5EF4-FFF2-40B4-BE49-F238E27FC236}">
                <a16:creationId xmlns:a16="http://schemas.microsoft.com/office/drawing/2014/main" id="{968E13E3-38F0-BCDB-D61D-4D65F07CA64B}"/>
              </a:ext>
            </a:extLst>
          </p:cNvPr>
          <p:cNvCxnSpPr>
            <a:cxnSpLocks/>
          </p:cNvCxnSpPr>
          <p:nvPr/>
        </p:nvCxnSpPr>
        <p:spPr>
          <a:xfrm>
            <a:off x="3486237" y="3523172"/>
            <a:ext cx="0" cy="1378532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to 33">
            <a:extLst>
              <a:ext uri="{FF2B5EF4-FFF2-40B4-BE49-F238E27FC236}">
                <a16:creationId xmlns:a16="http://schemas.microsoft.com/office/drawing/2014/main" id="{36E5A164-5941-01F6-3EC7-74909DBDEA89}"/>
              </a:ext>
            </a:extLst>
          </p:cNvPr>
          <p:cNvCxnSpPr>
            <a:cxnSpLocks/>
          </p:cNvCxnSpPr>
          <p:nvPr/>
        </p:nvCxnSpPr>
        <p:spPr>
          <a:xfrm>
            <a:off x="4804270" y="2275101"/>
            <a:ext cx="0" cy="1082896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5F00C021-2DA2-C399-4530-06CC2B485350}"/>
              </a:ext>
            </a:extLst>
          </p:cNvPr>
          <p:cNvSpPr txBox="1"/>
          <p:nvPr/>
        </p:nvSpPr>
        <p:spPr>
          <a:xfrm>
            <a:off x="3489918" y="4173267"/>
            <a:ext cx="1843827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900" b="1" dirty="0" err="1">
                <a:solidFill>
                  <a:srgbClr val="25835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900" b="1" dirty="0">
                <a:solidFill>
                  <a:srgbClr val="25835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</a:p>
          <a:p>
            <a:endParaRPr lang="pt-BR" sz="900" dirty="0">
              <a:solidFill>
                <a:schemeClr val="bg2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endParaRPr lang="pt-BR" sz="900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1FA5BDE3-F37F-C597-8593-E181551AAA70}"/>
              </a:ext>
            </a:extLst>
          </p:cNvPr>
          <p:cNvSpPr/>
          <p:nvPr/>
        </p:nvSpPr>
        <p:spPr>
          <a:xfrm>
            <a:off x="3387673" y="3334827"/>
            <a:ext cx="188345" cy="188345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A45F0E39-8D69-65BC-1A84-E0780984F6A7}"/>
              </a:ext>
            </a:extLst>
          </p:cNvPr>
          <p:cNvSpPr/>
          <p:nvPr/>
        </p:nvSpPr>
        <p:spPr>
          <a:xfrm>
            <a:off x="4712180" y="3326399"/>
            <a:ext cx="188345" cy="188345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64FE84B8-6DC9-63F5-EB81-515E5FF26FC7}"/>
              </a:ext>
            </a:extLst>
          </p:cNvPr>
          <p:cNvSpPr txBox="1"/>
          <p:nvPr/>
        </p:nvSpPr>
        <p:spPr>
          <a:xfrm>
            <a:off x="4795375" y="2222057"/>
            <a:ext cx="1843827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900" b="1" dirty="0" err="1">
                <a:solidFill>
                  <a:srgbClr val="25835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900" b="1" dirty="0">
                <a:solidFill>
                  <a:srgbClr val="25835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</a:p>
          <a:p>
            <a:endParaRPr lang="pt-BR" sz="900" dirty="0">
              <a:solidFill>
                <a:schemeClr val="bg2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endParaRPr lang="pt-BR" sz="900" dirty="0"/>
          </a:p>
        </p:txBody>
      </p:sp>
      <p:cxnSp>
        <p:nvCxnSpPr>
          <p:cNvPr id="39" name="Conector Reto 38">
            <a:extLst>
              <a:ext uri="{FF2B5EF4-FFF2-40B4-BE49-F238E27FC236}">
                <a16:creationId xmlns:a16="http://schemas.microsoft.com/office/drawing/2014/main" id="{AE922C8A-FEE1-F642-FDAE-163E91EACDAF}"/>
              </a:ext>
            </a:extLst>
          </p:cNvPr>
          <p:cNvCxnSpPr>
            <a:cxnSpLocks/>
          </p:cNvCxnSpPr>
          <p:nvPr/>
        </p:nvCxnSpPr>
        <p:spPr>
          <a:xfrm>
            <a:off x="6132703" y="3523172"/>
            <a:ext cx="0" cy="1378532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ector Reto 39">
            <a:extLst>
              <a:ext uri="{FF2B5EF4-FFF2-40B4-BE49-F238E27FC236}">
                <a16:creationId xmlns:a16="http://schemas.microsoft.com/office/drawing/2014/main" id="{C4B539A0-F665-B5BD-1A18-07F555C8FC77}"/>
              </a:ext>
            </a:extLst>
          </p:cNvPr>
          <p:cNvCxnSpPr>
            <a:cxnSpLocks/>
          </p:cNvCxnSpPr>
          <p:nvPr/>
        </p:nvCxnSpPr>
        <p:spPr>
          <a:xfrm>
            <a:off x="7449600" y="2275101"/>
            <a:ext cx="0" cy="1082896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3D587CF3-E405-28C4-E589-9693F7F96CEC}"/>
              </a:ext>
            </a:extLst>
          </p:cNvPr>
          <p:cNvSpPr txBox="1"/>
          <p:nvPr/>
        </p:nvSpPr>
        <p:spPr>
          <a:xfrm>
            <a:off x="6136384" y="4173267"/>
            <a:ext cx="1843827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900" b="1" dirty="0" err="1">
                <a:solidFill>
                  <a:srgbClr val="25835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900" b="1" dirty="0">
                <a:solidFill>
                  <a:srgbClr val="25835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</a:p>
          <a:p>
            <a:endParaRPr lang="pt-BR" sz="900" dirty="0">
              <a:solidFill>
                <a:schemeClr val="bg2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endParaRPr lang="pt-BR" sz="900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C860BE4D-2A4D-8767-D7DF-0D4B89043429}"/>
              </a:ext>
            </a:extLst>
          </p:cNvPr>
          <p:cNvSpPr/>
          <p:nvPr/>
        </p:nvSpPr>
        <p:spPr>
          <a:xfrm>
            <a:off x="6036687" y="3334827"/>
            <a:ext cx="188345" cy="188345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E89803F2-9BA3-58C5-08B1-7FA6BCAA93FD}"/>
              </a:ext>
            </a:extLst>
          </p:cNvPr>
          <p:cNvSpPr/>
          <p:nvPr/>
        </p:nvSpPr>
        <p:spPr>
          <a:xfrm>
            <a:off x="7361194" y="3326399"/>
            <a:ext cx="188345" cy="188345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14CD4115-9D2A-A7CA-A11C-EB2CAD6AA43B}"/>
              </a:ext>
            </a:extLst>
          </p:cNvPr>
          <p:cNvSpPr txBox="1"/>
          <p:nvPr/>
        </p:nvSpPr>
        <p:spPr>
          <a:xfrm>
            <a:off x="7440705" y="2222057"/>
            <a:ext cx="1843827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900" b="1" dirty="0" err="1">
                <a:solidFill>
                  <a:srgbClr val="25835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900" b="1" dirty="0">
                <a:solidFill>
                  <a:srgbClr val="25835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</a:p>
          <a:p>
            <a:endParaRPr lang="pt-BR" sz="900" dirty="0">
              <a:solidFill>
                <a:schemeClr val="bg2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endParaRPr lang="pt-BR" sz="900" dirty="0"/>
          </a:p>
        </p:txBody>
      </p:sp>
      <p:cxnSp>
        <p:nvCxnSpPr>
          <p:cNvPr id="45" name="Conector Reto 44">
            <a:extLst>
              <a:ext uri="{FF2B5EF4-FFF2-40B4-BE49-F238E27FC236}">
                <a16:creationId xmlns:a16="http://schemas.microsoft.com/office/drawing/2014/main" id="{B0EB23FE-7B50-94DC-A2BF-C7275C0F262A}"/>
              </a:ext>
            </a:extLst>
          </p:cNvPr>
          <p:cNvCxnSpPr>
            <a:cxnSpLocks/>
          </p:cNvCxnSpPr>
          <p:nvPr/>
        </p:nvCxnSpPr>
        <p:spPr>
          <a:xfrm>
            <a:off x="8779875" y="3514744"/>
            <a:ext cx="0" cy="1378532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98803955-5AFE-B2A5-2368-C59076600A76}"/>
              </a:ext>
            </a:extLst>
          </p:cNvPr>
          <p:cNvSpPr txBox="1"/>
          <p:nvPr/>
        </p:nvSpPr>
        <p:spPr>
          <a:xfrm>
            <a:off x="8783556" y="4164839"/>
            <a:ext cx="1843827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900" b="1" dirty="0" err="1">
                <a:solidFill>
                  <a:srgbClr val="25835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900" b="1" dirty="0">
                <a:solidFill>
                  <a:srgbClr val="25835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</a:p>
          <a:p>
            <a:endParaRPr lang="pt-BR" sz="900" dirty="0">
              <a:solidFill>
                <a:schemeClr val="bg2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endParaRPr lang="pt-BR" sz="900" dirty="0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78B3EE9A-7885-1400-D768-53D38EEFDF11}"/>
              </a:ext>
            </a:extLst>
          </p:cNvPr>
          <p:cNvSpPr/>
          <p:nvPr/>
        </p:nvSpPr>
        <p:spPr>
          <a:xfrm>
            <a:off x="8685703" y="3326399"/>
            <a:ext cx="188345" cy="188345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48" name="Conector Reto 47">
            <a:extLst>
              <a:ext uri="{FF2B5EF4-FFF2-40B4-BE49-F238E27FC236}">
                <a16:creationId xmlns:a16="http://schemas.microsoft.com/office/drawing/2014/main" id="{E3070F90-9DC9-6E3C-6831-0DD98A18586D}"/>
              </a:ext>
            </a:extLst>
          </p:cNvPr>
          <p:cNvCxnSpPr>
            <a:cxnSpLocks/>
          </p:cNvCxnSpPr>
          <p:nvPr/>
        </p:nvCxnSpPr>
        <p:spPr>
          <a:xfrm>
            <a:off x="10277396" y="2275101"/>
            <a:ext cx="0" cy="1082896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>
            <a:extLst>
              <a:ext uri="{FF2B5EF4-FFF2-40B4-BE49-F238E27FC236}">
                <a16:creationId xmlns:a16="http://schemas.microsoft.com/office/drawing/2014/main" id="{7CFD3429-E65A-1E09-81A7-2F6EF324C86C}"/>
              </a:ext>
            </a:extLst>
          </p:cNvPr>
          <p:cNvSpPr/>
          <p:nvPr/>
        </p:nvSpPr>
        <p:spPr>
          <a:xfrm>
            <a:off x="10188990" y="3326399"/>
            <a:ext cx="188345" cy="188345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0" name="CaixaDeTexto 49">
            <a:extLst>
              <a:ext uri="{FF2B5EF4-FFF2-40B4-BE49-F238E27FC236}">
                <a16:creationId xmlns:a16="http://schemas.microsoft.com/office/drawing/2014/main" id="{93693BE4-CCA6-5103-CC7A-648731F894D8}"/>
              </a:ext>
            </a:extLst>
          </p:cNvPr>
          <p:cNvSpPr txBox="1"/>
          <p:nvPr/>
        </p:nvSpPr>
        <p:spPr>
          <a:xfrm>
            <a:off x="10268501" y="2222057"/>
            <a:ext cx="1843827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900" b="1" dirty="0" err="1">
                <a:solidFill>
                  <a:srgbClr val="25835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900" b="1" dirty="0">
                <a:solidFill>
                  <a:srgbClr val="25835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</a:p>
          <a:p>
            <a:endParaRPr lang="pt-BR" sz="900" dirty="0">
              <a:solidFill>
                <a:schemeClr val="bg2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9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endParaRPr lang="pt-BR" sz="900" dirty="0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CB6D757D-6B5C-D401-C294-644714D4BD9F}"/>
              </a:ext>
            </a:extLst>
          </p:cNvPr>
          <p:cNvSpPr/>
          <p:nvPr/>
        </p:nvSpPr>
        <p:spPr>
          <a:xfrm>
            <a:off x="767773" y="3355513"/>
            <a:ext cx="130116" cy="130116"/>
          </a:xfrm>
          <a:prstGeom prst="ellipse">
            <a:avLst/>
          </a:prstGeom>
          <a:solidFill>
            <a:srgbClr val="62549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1340F3CD-7D31-34CE-3D9F-C0C3725078C0}"/>
              </a:ext>
            </a:extLst>
          </p:cNvPr>
          <p:cNvSpPr/>
          <p:nvPr/>
        </p:nvSpPr>
        <p:spPr>
          <a:xfrm>
            <a:off x="2061085" y="3334828"/>
            <a:ext cx="188345" cy="188345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57D90B2A-BB98-FA1F-ADD8-352C09246736}"/>
              </a:ext>
            </a:extLst>
          </p:cNvPr>
          <p:cNvSpPr/>
          <p:nvPr/>
        </p:nvSpPr>
        <p:spPr>
          <a:xfrm>
            <a:off x="2090199" y="3363942"/>
            <a:ext cx="130116" cy="130116"/>
          </a:xfrm>
          <a:prstGeom prst="ellipse">
            <a:avLst/>
          </a:prstGeom>
          <a:solidFill>
            <a:srgbClr val="62549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E303FDB2-8B07-D93E-F799-461AAD0048A5}"/>
              </a:ext>
            </a:extLst>
          </p:cNvPr>
          <p:cNvSpPr/>
          <p:nvPr/>
        </p:nvSpPr>
        <p:spPr>
          <a:xfrm>
            <a:off x="3386527" y="3334827"/>
            <a:ext cx="188345" cy="188345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1838C6AE-EAFA-834D-CE92-2B5328C71AD6}"/>
              </a:ext>
            </a:extLst>
          </p:cNvPr>
          <p:cNvSpPr/>
          <p:nvPr/>
        </p:nvSpPr>
        <p:spPr>
          <a:xfrm>
            <a:off x="3415641" y="3363941"/>
            <a:ext cx="130116" cy="130116"/>
          </a:xfrm>
          <a:prstGeom prst="ellipse">
            <a:avLst/>
          </a:prstGeom>
          <a:solidFill>
            <a:srgbClr val="62549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60" name="Agrupar 59">
            <a:extLst>
              <a:ext uri="{FF2B5EF4-FFF2-40B4-BE49-F238E27FC236}">
                <a16:creationId xmlns:a16="http://schemas.microsoft.com/office/drawing/2014/main" id="{B65827A0-D25B-23B1-8982-340F728B7AC6}"/>
              </a:ext>
            </a:extLst>
          </p:cNvPr>
          <p:cNvGrpSpPr/>
          <p:nvPr/>
        </p:nvGrpSpPr>
        <p:grpSpPr>
          <a:xfrm>
            <a:off x="4710098" y="3326399"/>
            <a:ext cx="1515668" cy="196773"/>
            <a:chOff x="4795337" y="3326399"/>
            <a:chExt cx="1515668" cy="196773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F59C4760-CA0D-1AAA-7DA3-F609D63AFAF3}"/>
                </a:ext>
              </a:extLst>
            </p:cNvPr>
            <p:cNvSpPr/>
            <p:nvPr/>
          </p:nvSpPr>
          <p:spPr>
            <a:xfrm>
              <a:off x="4795337" y="3326399"/>
              <a:ext cx="188345" cy="18834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81BCE05D-AE42-E54B-AC72-385BC55C530A}"/>
                </a:ext>
              </a:extLst>
            </p:cNvPr>
            <p:cNvSpPr/>
            <p:nvPr/>
          </p:nvSpPr>
          <p:spPr>
            <a:xfrm>
              <a:off x="4824451" y="3355513"/>
              <a:ext cx="130116" cy="130116"/>
            </a:xfrm>
            <a:prstGeom prst="ellipse">
              <a:avLst/>
            </a:prstGeom>
            <a:solidFill>
              <a:srgbClr val="62549D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FFFE0950-AC7D-76B6-FC84-023492A2D149}"/>
                </a:ext>
              </a:extLst>
            </p:cNvPr>
            <p:cNvSpPr/>
            <p:nvPr/>
          </p:nvSpPr>
          <p:spPr>
            <a:xfrm>
              <a:off x="6122660" y="3334827"/>
              <a:ext cx="188345" cy="18834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559B0AC4-161F-9825-2505-E18B2BA980C7}"/>
                </a:ext>
              </a:extLst>
            </p:cNvPr>
            <p:cNvSpPr/>
            <p:nvPr/>
          </p:nvSpPr>
          <p:spPr>
            <a:xfrm>
              <a:off x="6151774" y="3363941"/>
              <a:ext cx="130116" cy="130116"/>
            </a:xfrm>
            <a:prstGeom prst="ellipse">
              <a:avLst/>
            </a:prstGeom>
            <a:solidFill>
              <a:srgbClr val="62549D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61" name="Agrupar 60">
            <a:extLst>
              <a:ext uri="{FF2B5EF4-FFF2-40B4-BE49-F238E27FC236}">
                <a16:creationId xmlns:a16="http://schemas.microsoft.com/office/drawing/2014/main" id="{90C8C32A-D166-3ADB-6686-056ED396C923}"/>
              </a:ext>
            </a:extLst>
          </p:cNvPr>
          <p:cNvGrpSpPr/>
          <p:nvPr/>
        </p:nvGrpSpPr>
        <p:grpSpPr>
          <a:xfrm>
            <a:off x="7357030" y="3325302"/>
            <a:ext cx="1515668" cy="189442"/>
            <a:chOff x="4795337" y="3325302"/>
            <a:chExt cx="1515668" cy="189442"/>
          </a:xfrm>
        </p:grpSpPr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CAF757AE-B386-D03C-1F93-5CB26BC25288}"/>
                </a:ext>
              </a:extLst>
            </p:cNvPr>
            <p:cNvSpPr/>
            <p:nvPr/>
          </p:nvSpPr>
          <p:spPr>
            <a:xfrm>
              <a:off x="4795337" y="3326399"/>
              <a:ext cx="188345" cy="18834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00720089-08D0-53E5-1C9F-CAD99DC254E4}"/>
                </a:ext>
              </a:extLst>
            </p:cNvPr>
            <p:cNvSpPr/>
            <p:nvPr/>
          </p:nvSpPr>
          <p:spPr>
            <a:xfrm>
              <a:off x="4824451" y="3355513"/>
              <a:ext cx="130116" cy="130116"/>
            </a:xfrm>
            <a:prstGeom prst="ellipse">
              <a:avLst/>
            </a:prstGeom>
            <a:solidFill>
              <a:srgbClr val="62549D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FDD6BF09-F6C2-CEA4-2C68-70159C8755B6}"/>
                </a:ext>
              </a:extLst>
            </p:cNvPr>
            <p:cNvSpPr/>
            <p:nvPr/>
          </p:nvSpPr>
          <p:spPr>
            <a:xfrm>
              <a:off x="6122660" y="3325302"/>
              <a:ext cx="188345" cy="18834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E030AA91-F88B-2A4F-7D0A-06103FD8EACE}"/>
                </a:ext>
              </a:extLst>
            </p:cNvPr>
            <p:cNvSpPr/>
            <p:nvPr/>
          </p:nvSpPr>
          <p:spPr>
            <a:xfrm>
              <a:off x="6151774" y="3354416"/>
              <a:ext cx="130116" cy="130116"/>
            </a:xfrm>
            <a:prstGeom prst="ellipse">
              <a:avLst/>
            </a:prstGeom>
            <a:solidFill>
              <a:srgbClr val="62549D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67" name="Agrupar 66">
            <a:extLst>
              <a:ext uri="{FF2B5EF4-FFF2-40B4-BE49-F238E27FC236}">
                <a16:creationId xmlns:a16="http://schemas.microsoft.com/office/drawing/2014/main" id="{80CA0C07-9632-46A0-C9C1-44F6D4D1C7A8}"/>
              </a:ext>
            </a:extLst>
          </p:cNvPr>
          <p:cNvGrpSpPr/>
          <p:nvPr/>
        </p:nvGrpSpPr>
        <p:grpSpPr>
          <a:xfrm>
            <a:off x="10188990" y="3325301"/>
            <a:ext cx="188345" cy="188345"/>
            <a:chOff x="4795337" y="3326399"/>
            <a:chExt cx="188345" cy="188345"/>
          </a:xfrm>
        </p:grpSpPr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DE1CEF58-2595-333F-7AA2-A4605F0BB38B}"/>
                </a:ext>
              </a:extLst>
            </p:cNvPr>
            <p:cNvSpPr/>
            <p:nvPr/>
          </p:nvSpPr>
          <p:spPr>
            <a:xfrm>
              <a:off x="4795337" y="3326399"/>
              <a:ext cx="188345" cy="18834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680BF2C8-9EE6-DAB0-D77D-A6EE2E8ADAA2}"/>
                </a:ext>
              </a:extLst>
            </p:cNvPr>
            <p:cNvSpPr/>
            <p:nvPr/>
          </p:nvSpPr>
          <p:spPr>
            <a:xfrm>
              <a:off x="4824451" y="3355513"/>
              <a:ext cx="130116" cy="130116"/>
            </a:xfrm>
            <a:prstGeom prst="ellipse">
              <a:avLst/>
            </a:prstGeom>
            <a:solidFill>
              <a:srgbClr val="62549D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239419421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C9A0ABD-9E7F-8814-3628-4533B83023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3FC9996F-669C-D106-5B14-87E40A059F58}"/>
              </a:ext>
            </a:extLst>
          </p:cNvPr>
          <p:cNvSpPr/>
          <p:nvPr/>
        </p:nvSpPr>
        <p:spPr>
          <a:xfrm>
            <a:off x="823123" y="1544104"/>
            <a:ext cx="10018195" cy="65578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Pentágono 6">
            <a:extLst>
              <a:ext uri="{FF2B5EF4-FFF2-40B4-BE49-F238E27FC236}">
                <a16:creationId xmlns:a16="http://schemas.microsoft.com/office/drawing/2014/main" id="{9925EED7-6FB7-B4E0-F33A-682197B7E52A}"/>
              </a:ext>
            </a:extLst>
          </p:cNvPr>
          <p:cNvSpPr/>
          <p:nvPr/>
        </p:nvSpPr>
        <p:spPr>
          <a:xfrm>
            <a:off x="823123" y="1544104"/>
            <a:ext cx="969817" cy="655782"/>
          </a:xfrm>
          <a:prstGeom prst="homePlate">
            <a:avLst/>
          </a:prstGeom>
          <a:solidFill>
            <a:srgbClr val="E62C63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EFC57942-9F2D-F710-E05E-10E6BEE28108}"/>
              </a:ext>
            </a:extLst>
          </p:cNvPr>
          <p:cNvSpPr txBox="1"/>
          <p:nvPr/>
        </p:nvSpPr>
        <p:spPr>
          <a:xfrm>
            <a:off x="2032007" y="1641162"/>
            <a:ext cx="77694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diam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euismod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tincidunt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endParaRPr lang="pt-BR" sz="1200" dirty="0">
              <a:solidFill>
                <a:schemeClr val="bg2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9790EC55-545E-971A-E976-559BCB0D00C6}"/>
              </a:ext>
            </a:extLst>
          </p:cNvPr>
          <p:cNvSpPr txBox="1"/>
          <p:nvPr/>
        </p:nvSpPr>
        <p:spPr>
          <a:xfrm>
            <a:off x="963298" y="1579606"/>
            <a:ext cx="4123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</a:t>
            </a: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327D38AA-98A1-45FE-D8DA-B6CB4DE41D18}"/>
              </a:ext>
            </a:extLst>
          </p:cNvPr>
          <p:cNvSpPr/>
          <p:nvPr/>
        </p:nvSpPr>
        <p:spPr>
          <a:xfrm>
            <a:off x="823123" y="2296944"/>
            <a:ext cx="10018195" cy="65578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Pentágono 16">
            <a:extLst>
              <a:ext uri="{FF2B5EF4-FFF2-40B4-BE49-F238E27FC236}">
                <a16:creationId xmlns:a16="http://schemas.microsoft.com/office/drawing/2014/main" id="{7D4B423A-2731-87EE-1742-D7B5550E511D}"/>
              </a:ext>
            </a:extLst>
          </p:cNvPr>
          <p:cNvSpPr/>
          <p:nvPr/>
        </p:nvSpPr>
        <p:spPr>
          <a:xfrm>
            <a:off x="823123" y="2296944"/>
            <a:ext cx="969817" cy="655782"/>
          </a:xfrm>
          <a:prstGeom prst="homePlate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3122EC76-9F33-40E0-9E43-C81072EACDB8}"/>
              </a:ext>
            </a:extLst>
          </p:cNvPr>
          <p:cNvSpPr txBox="1"/>
          <p:nvPr/>
        </p:nvSpPr>
        <p:spPr>
          <a:xfrm>
            <a:off x="2032007" y="2394002"/>
            <a:ext cx="77694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diam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euismod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tincidunt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endParaRPr lang="pt-BR" sz="1200" dirty="0">
              <a:solidFill>
                <a:schemeClr val="bg2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7EDFB5A9-E520-3DC0-D1F7-DAE3ACF5359A}"/>
              </a:ext>
            </a:extLst>
          </p:cNvPr>
          <p:cNvSpPr txBox="1"/>
          <p:nvPr/>
        </p:nvSpPr>
        <p:spPr>
          <a:xfrm>
            <a:off x="963298" y="2332446"/>
            <a:ext cx="4123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</a:t>
            </a: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672DF781-8D00-247B-BB1B-A98837CAE77D}"/>
              </a:ext>
            </a:extLst>
          </p:cNvPr>
          <p:cNvSpPr/>
          <p:nvPr/>
        </p:nvSpPr>
        <p:spPr>
          <a:xfrm>
            <a:off x="823123" y="3049784"/>
            <a:ext cx="10018195" cy="65578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Pentágono 20">
            <a:extLst>
              <a:ext uri="{FF2B5EF4-FFF2-40B4-BE49-F238E27FC236}">
                <a16:creationId xmlns:a16="http://schemas.microsoft.com/office/drawing/2014/main" id="{BEB2C2AA-E474-BE5D-FF34-74B9261E2FBE}"/>
              </a:ext>
            </a:extLst>
          </p:cNvPr>
          <p:cNvSpPr/>
          <p:nvPr/>
        </p:nvSpPr>
        <p:spPr>
          <a:xfrm>
            <a:off x="823123" y="3049784"/>
            <a:ext cx="969817" cy="655782"/>
          </a:xfrm>
          <a:prstGeom prst="homePlate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819D1BB5-92B9-330D-56D4-73CFE68E1151}"/>
              </a:ext>
            </a:extLst>
          </p:cNvPr>
          <p:cNvSpPr txBox="1"/>
          <p:nvPr/>
        </p:nvSpPr>
        <p:spPr>
          <a:xfrm>
            <a:off x="2032007" y="3146842"/>
            <a:ext cx="77694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diam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euismod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tincidunt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endParaRPr lang="pt-BR" sz="1200" dirty="0">
              <a:solidFill>
                <a:schemeClr val="bg2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21747B97-489A-EF15-8A82-8BE77BAEE82A}"/>
              </a:ext>
            </a:extLst>
          </p:cNvPr>
          <p:cNvSpPr txBox="1"/>
          <p:nvPr/>
        </p:nvSpPr>
        <p:spPr>
          <a:xfrm>
            <a:off x="963298" y="3085286"/>
            <a:ext cx="4123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</a:t>
            </a:r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9D001585-C79F-AEEC-5529-EF06B069994C}"/>
              </a:ext>
            </a:extLst>
          </p:cNvPr>
          <p:cNvSpPr/>
          <p:nvPr/>
        </p:nvSpPr>
        <p:spPr>
          <a:xfrm>
            <a:off x="823123" y="3802624"/>
            <a:ext cx="10018195" cy="65578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Pentágono 24">
            <a:extLst>
              <a:ext uri="{FF2B5EF4-FFF2-40B4-BE49-F238E27FC236}">
                <a16:creationId xmlns:a16="http://schemas.microsoft.com/office/drawing/2014/main" id="{7C8D2BA5-5DE9-9BD8-BF48-B89A8D79C302}"/>
              </a:ext>
            </a:extLst>
          </p:cNvPr>
          <p:cNvSpPr/>
          <p:nvPr/>
        </p:nvSpPr>
        <p:spPr>
          <a:xfrm>
            <a:off x="823123" y="3802624"/>
            <a:ext cx="969817" cy="655782"/>
          </a:xfrm>
          <a:prstGeom prst="homePlate">
            <a:avLst/>
          </a:prstGeom>
          <a:solidFill>
            <a:srgbClr val="BC265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26418694-97B1-E4F7-997B-BDA5EF10A345}"/>
              </a:ext>
            </a:extLst>
          </p:cNvPr>
          <p:cNvSpPr txBox="1"/>
          <p:nvPr/>
        </p:nvSpPr>
        <p:spPr>
          <a:xfrm>
            <a:off x="2032007" y="3899682"/>
            <a:ext cx="77694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diam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euismod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tincidunt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endParaRPr lang="pt-BR" sz="1200" dirty="0">
              <a:solidFill>
                <a:schemeClr val="bg2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7D501405-D820-0A78-23EA-039A9D73676D}"/>
              </a:ext>
            </a:extLst>
          </p:cNvPr>
          <p:cNvSpPr txBox="1"/>
          <p:nvPr/>
        </p:nvSpPr>
        <p:spPr>
          <a:xfrm>
            <a:off x="963298" y="3838126"/>
            <a:ext cx="4123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4</a:t>
            </a:r>
          </a:p>
        </p:txBody>
      </p:sp>
      <p:sp>
        <p:nvSpPr>
          <p:cNvPr id="28" name="Retângulo 27">
            <a:extLst>
              <a:ext uri="{FF2B5EF4-FFF2-40B4-BE49-F238E27FC236}">
                <a16:creationId xmlns:a16="http://schemas.microsoft.com/office/drawing/2014/main" id="{1F0BBA35-0B9C-DEB3-7463-038C25357660}"/>
              </a:ext>
            </a:extLst>
          </p:cNvPr>
          <p:cNvSpPr/>
          <p:nvPr/>
        </p:nvSpPr>
        <p:spPr>
          <a:xfrm>
            <a:off x="823123" y="4555464"/>
            <a:ext cx="10018195" cy="65578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Pentágono 28">
            <a:extLst>
              <a:ext uri="{FF2B5EF4-FFF2-40B4-BE49-F238E27FC236}">
                <a16:creationId xmlns:a16="http://schemas.microsoft.com/office/drawing/2014/main" id="{63DA3CD6-61ED-1BEC-30E3-FBA40A7C97B3}"/>
              </a:ext>
            </a:extLst>
          </p:cNvPr>
          <p:cNvSpPr/>
          <p:nvPr/>
        </p:nvSpPr>
        <p:spPr>
          <a:xfrm>
            <a:off x="823123" y="4555464"/>
            <a:ext cx="969817" cy="655782"/>
          </a:xfrm>
          <a:prstGeom prst="homePlate">
            <a:avLst/>
          </a:prstGeom>
          <a:solidFill>
            <a:srgbClr val="A8224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A12EA718-7DC5-5529-15A2-CEF9C945A6E0}"/>
              </a:ext>
            </a:extLst>
          </p:cNvPr>
          <p:cNvSpPr txBox="1"/>
          <p:nvPr/>
        </p:nvSpPr>
        <p:spPr>
          <a:xfrm>
            <a:off x="2032007" y="4652522"/>
            <a:ext cx="77694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diam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euismod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tincidunt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endParaRPr lang="pt-BR" sz="1200" dirty="0">
              <a:solidFill>
                <a:schemeClr val="bg2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D22035E8-6DB9-EDD7-718F-D0F58CEC3238}"/>
              </a:ext>
            </a:extLst>
          </p:cNvPr>
          <p:cNvSpPr txBox="1"/>
          <p:nvPr/>
        </p:nvSpPr>
        <p:spPr>
          <a:xfrm>
            <a:off x="963298" y="4590966"/>
            <a:ext cx="4123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5</a:t>
            </a:r>
          </a:p>
        </p:txBody>
      </p:sp>
      <p:sp>
        <p:nvSpPr>
          <p:cNvPr id="32" name="Retângulo 31">
            <a:extLst>
              <a:ext uri="{FF2B5EF4-FFF2-40B4-BE49-F238E27FC236}">
                <a16:creationId xmlns:a16="http://schemas.microsoft.com/office/drawing/2014/main" id="{EA0CF54F-95D3-C161-1BDB-7DE61CA75458}"/>
              </a:ext>
            </a:extLst>
          </p:cNvPr>
          <p:cNvSpPr/>
          <p:nvPr/>
        </p:nvSpPr>
        <p:spPr>
          <a:xfrm>
            <a:off x="823123" y="5308304"/>
            <a:ext cx="10018195" cy="65578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Pentágono 32">
            <a:extLst>
              <a:ext uri="{FF2B5EF4-FFF2-40B4-BE49-F238E27FC236}">
                <a16:creationId xmlns:a16="http://schemas.microsoft.com/office/drawing/2014/main" id="{901DDE19-1CCA-A8CF-3B8B-23669F649041}"/>
              </a:ext>
            </a:extLst>
          </p:cNvPr>
          <p:cNvSpPr/>
          <p:nvPr/>
        </p:nvSpPr>
        <p:spPr>
          <a:xfrm>
            <a:off x="823123" y="5308304"/>
            <a:ext cx="969817" cy="655782"/>
          </a:xfrm>
          <a:prstGeom prst="homePlate">
            <a:avLst/>
          </a:prstGeom>
          <a:solidFill>
            <a:srgbClr val="911E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1DF4F083-EAC8-1056-FA7F-125CE70E6A7D}"/>
              </a:ext>
            </a:extLst>
          </p:cNvPr>
          <p:cNvSpPr txBox="1"/>
          <p:nvPr/>
        </p:nvSpPr>
        <p:spPr>
          <a:xfrm>
            <a:off x="2032007" y="5405362"/>
            <a:ext cx="77694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Lorem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ipsum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diam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consectetuer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euismod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tincidunt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endParaRPr lang="pt-BR" sz="1200" dirty="0">
              <a:solidFill>
                <a:schemeClr val="bg2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3D08FCDA-658C-5CC4-DB7F-927B5BD32B92}"/>
              </a:ext>
            </a:extLst>
          </p:cNvPr>
          <p:cNvSpPr txBox="1"/>
          <p:nvPr/>
        </p:nvSpPr>
        <p:spPr>
          <a:xfrm>
            <a:off x="963298" y="5343806"/>
            <a:ext cx="4123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6</a:t>
            </a:r>
          </a:p>
        </p:txBody>
      </p:sp>
      <p:sp>
        <p:nvSpPr>
          <p:cNvPr id="36" name="Retângulo 35">
            <a:extLst>
              <a:ext uri="{FF2B5EF4-FFF2-40B4-BE49-F238E27FC236}">
                <a16:creationId xmlns:a16="http://schemas.microsoft.com/office/drawing/2014/main" id="{350F5217-27E4-C5B1-025F-4E109ECA6ECE}"/>
              </a:ext>
            </a:extLst>
          </p:cNvPr>
          <p:cNvSpPr/>
          <p:nvPr/>
        </p:nvSpPr>
        <p:spPr>
          <a:xfrm>
            <a:off x="10185536" y="1544104"/>
            <a:ext cx="655782" cy="65578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Retângulo 36">
            <a:extLst>
              <a:ext uri="{FF2B5EF4-FFF2-40B4-BE49-F238E27FC236}">
                <a16:creationId xmlns:a16="http://schemas.microsoft.com/office/drawing/2014/main" id="{DA5FF8CB-7185-2100-0B53-4595B1FC281F}"/>
              </a:ext>
            </a:extLst>
          </p:cNvPr>
          <p:cNvSpPr/>
          <p:nvPr/>
        </p:nvSpPr>
        <p:spPr>
          <a:xfrm>
            <a:off x="10185536" y="2296942"/>
            <a:ext cx="655782" cy="65578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Retângulo 37">
            <a:extLst>
              <a:ext uri="{FF2B5EF4-FFF2-40B4-BE49-F238E27FC236}">
                <a16:creationId xmlns:a16="http://schemas.microsoft.com/office/drawing/2014/main" id="{B3C7EF2C-EA8F-8A3B-AE1C-9F1D0836B323}"/>
              </a:ext>
            </a:extLst>
          </p:cNvPr>
          <p:cNvSpPr/>
          <p:nvPr/>
        </p:nvSpPr>
        <p:spPr>
          <a:xfrm>
            <a:off x="10185536" y="3049786"/>
            <a:ext cx="655782" cy="65578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tângulo 38">
            <a:extLst>
              <a:ext uri="{FF2B5EF4-FFF2-40B4-BE49-F238E27FC236}">
                <a16:creationId xmlns:a16="http://schemas.microsoft.com/office/drawing/2014/main" id="{BA8929E3-34C5-EB68-87EA-E30AC121D129}"/>
              </a:ext>
            </a:extLst>
          </p:cNvPr>
          <p:cNvSpPr/>
          <p:nvPr/>
        </p:nvSpPr>
        <p:spPr>
          <a:xfrm>
            <a:off x="10185536" y="3802624"/>
            <a:ext cx="655782" cy="65578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Retângulo 39">
            <a:extLst>
              <a:ext uri="{FF2B5EF4-FFF2-40B4-BE49-F238E27FC236}">
                <a16:creationId xmlns:a16="http://schemas.microsoft.com/office/drawing/2014/main" id="{D2FD45AC-4EFE-A69E-97B9-ACDE23DC5853}"/>
              </a:ext>
            </a:extLst>
          </p:cNvPr>
          <p:cNvSpPr/>
          <p:nvPr/>
        </p:nvSpPr>
        <p:spPr>
          <a:xfrm>
            <a:off x="10179553" y="4554539"/>
            <a:ext cx="655782" cy="65578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Retângulo 40">
            <a:extLst>
              <a:ext uri="{FF2B5EF4-FFF2-40B4-BE49-F238E27FC236}">
                <a16:creationId xmlns:a16="http://schemas.microsoft.com/office/drawing/2014/main" id="{F8A27851-D728-B372-835C-7711E5D7E09F}"/>
              </a:ext>
            </a:extLst>
          </p:cNvPr>
          <p:cNvSpPr/>
          <p:nvPr/>
        </p:nvSpPr>
        <p:spPr>
          <a:xfrm>
            <a:off x="10179553" y="5307377"/>
            <a:ext cx="655782" cy="65578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2" name="Graphic 1061" descr="Checklist outline">
            <a:extLst>
              <a:ext uri="{FF2B5EF4-FFF2-40B4-BE49-F238E27FC236}">
                <a16:creationId xmlns:a16="http://schemas.microsoft.com/office/drawing/2014/main" id="{8CC905E7-ACAA-E63B-D7B6-72ABF5CB65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37957" y="1606852"/>
            <a:ext cx="530282" cy="530282"/>
          </a:xfrm>
          <a:prstGeom prst="rect">
            <a:avLst/>
          </a:prstGeom>
        </p:spPr>
      </p:pic>
      <p:pic>
        <p:nvPicPr>
          <p:cNvPr id="43" name="Graphic 1059" descr="Lecturer outline">
            <a:extLst>
              <a:ext uri="{FF2B5EF4-FFF2-40B4-BE49-F238E27FC236}">
                <a16:creationId xmlns:a16="http://schemas.microsoft.com/office/drawing/2014/main" id="{EF966569-9551-C13D-E0F0-3FB6398C1D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25174" y="3838126"/>
            <a:ext cx="564540" cy="564540"/>
          </a:xfrm>
          <a:prstGeom prst="rect">
            <a:avLst/>
          </a:prstGeom>
        </p:spPr>
      </p:pic>
      <p:pic>
        <p:nvPicPr>
          <p:cNvPr id="44" name="Graphic 1057" descr="Storytelling outline">
            <a:extLst>
              <a:ext uri="{FF2B5EF4-FFF2-40B4-BE49-F238E27FC236}">
                <a16:creationId xmlns:a16="http://schemas.microsoft.com/office/drawing/2014/main" id="{0CEE8E9C-1519-B310-06E4-664409A8B16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298586" y="2384089"/>
            <a:ext cx="471578" cy="471578"/>
          </a:xfrm>
          <a:prstGeom prst="rect">
            <a:avLst/>
          </a:prstGeom>
        </p:spPr>
      </p:pic>
      <p:pic>
        <p:nvPicPr>
          <p:cNvPr id="45" name="Graphic 1055" descr="Gauge outline">
            <a:extLst>
              <a:ext uri="{FF2B5EF4-FFF2-40B4-BE49-F238E27FC236}">
                <a16:creationId xmlns:a16="http://schemas.microsoft.com/office/drawing/2014/main" id="{1A9DC689-9BF8-E711-B084-A9F56C4B7F3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lum bright="10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t="10478"/>
          <a:stretch/>
        </p:blipFill>
        <p:spPr>
          <a:xfrm>
            <a:off x="10219555" y="3146842"/>
            <a:ext cx="567086" cy="507669"/>
          </a:xfrm>
          <a:prstGeom prst="rect">
            <a:avLst/>
          </a:prstGeom>
        </p:spPr>
      </p:pic>
      <p:pic>
        <p:nvPicPr>
          <p:cNvPr id="47" name="Imagem 46">
            <a:extLst>
              <a:ext uri="{FF2B5EF4-FFF2-40B4-BE49-F238E27FC236}">
                <a16:creationId xmlns:a16="http://schemas.microsoft.com/office/drawing/2014/main" id="{97A28B0A-5FAB-3985-56A2-F7DEDFD3BAA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5242" y="5405362"/>
            <a:ext cx="449901" cy="449901"/>
          </a:xfrm>
          <a:prstGeom prst="rect">
            <a:avLst/>
          </a:prstGeom>
        </p:spPr>
      </p:pic>
      <p:pic>
        <p:nvPicPr>
          <p:cNvPr id="48" name="Imagem 47">
            <a:extLst>
              <a:ext uri="{FF2B5EF4-FFF2-40B4-BE49-F238E27FC236}">
                <a16:creationId xmlns:a16="http://schemas.microsoft.com/office/drawing/2014/main" id="{B531C607-B9D9-66B1-A012-6694393E938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8586" y="4663239"/>
            <a:ext cx="426557" cy="438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44270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ixaDeTexto 7">
            <a:extLst>
              <a:ext uri="{FF2B5EF4-FFF2-40B4-BE49-F238E27FC236}">
                <a16:creationId xmlns:a16="http://schemas.microsoft.com/office/drawing/2014/main" id="{A5147E16-A00F-9B2E-ECEA-83B10C38BD3D}"/>
              </a:ext>
            </a:extLst>
          </p:cNvPr>
          <p:cNvSpPr txBox="1"/>
          <p:nvPr/>
        </p:nvSpPr>
        <p:spPr>
          <a:xfrm>
            <a:off x="2722179" y="20632"/>
            <a:ext cx="94698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"Este documento foi classificado pelo  &lt;Nome da Dependência / Setor&gt; e o acesso está autorizado, exclusivamente, &lt;descrever os envolvidos&gt;”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63248DE-8411-258C-ED97-DA67E857559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1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42568"/>
          <a:stretch/>
        </p:blipFill>
        <p:spPr>
          <a:xfrm>
            <a:off x="-1" y="423437"/>
            <a:ext cx="933606" cy="77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8204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6F614A-B0D6-4C8A-172E-7B7CE2ED9B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FA274D1A-76B4-8498-1035-E7FF4FB8D5D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62C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7524AD80-7E8E-D69A-E6D6-5BBC8CDFCD59}"/>
              </a:ext>
            </a:extLst>
          </p:cNvPr>
          <p:cNvSpPr txBox="1"/>
          <p:nvPr/>
        </p:nvSpPr>
        <p:spPr>
          <a:xfrm>
            <a:off x="1680647" y="249201"/>
            <a:ext cx="9521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Convenções de Nomenclatura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C9273379-ECC0-ED4B-FCEB-5C9A8AF3120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36827" b="22190"/>
          <a:stretch/>
        </p:blipFill>
        <p:spPr>
          <a:xfrm>
            <a:off x="9367913" y="3429000"/>
            <a:ext cx="2824087" cy="3429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00BAE4C3-29F1-C790-4E80-022E3845B5FE}"/>
              </a:ext>
            </a:extLst>
          </p:cNvPr>
          <p:cNvSpPr txBox="1"/>
          <p:nvPr/>
        </p:nvSpPr>
        <p:spPr>
          <a:xfrm>
            <a:off x="138887" y="1171575"/>
            <a:ext cx="1026442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Camel Case (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camelCase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): O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camelCase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é uma convenção de nomenclatura onde a primeira palavra começa com letra minúscula, e as subsequentes começam com letras maiúsculas, sem espaços ou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underscores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Por que usar? É o estilo mais comum em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JavaScript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 é o recomendado para a maioria das variáveis e funções, de acordo com o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ECMAScript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(é um padrão de linguagens de programação que inclui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JavaScript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JScript e </a:t>
            </a:r>
            <a:r>
              <a:rPr lang="pt-BR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ActionScript</a:t>
            </a:r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.).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6E27486-9DCC-ADDD-D8E3-30945A3ECE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8876" y="5686425"/>
            <a:ext cx="3381847" cy="876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858016"/>
      </p:ext>
    </p:extLst>
  </p:cSld>
  <p:clrMapOvr>
    <a:masterClrMapping/>
  </p:clrMapOvr>
</p:sld>
</file>

<file path=ppt/theme/theme1.xml><?xml version="1.0" encoding="utf-8"?>
<a:theme xmlns:a="http://schemas.openxmlformats.org/drawingml/2006/main" name="Capa confidencial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lide confidencial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ontracap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F62885C4ED01E54487EE2E37A2A519FA" ma:contentTypeVersion="3" ma:contentTypeDescription="Crie um novo documento." ma:contentTypeScope="" ma:versionID="cca14dd77f5846c5ec3a823633e771f1">
  <xsd:schema xmlns:xsd="http://www.w3.org/2001/XMLSchema" xmlns:xs="http://www.w3.org/2001/XMLSchema" xmlns:p="http://schemas.microsoft.com/office/2006/metadata/properties" xmlns:ns1="http://schemas.microsoft.com/sharepoint/v3" xmlns:ns2="75d07029-3421-4da1-89ff-46a34df24cf7" targetNamespace="http://schemas.microsoft.com/office/2006/metadata/properties" ma:root="true" ma:fieldsID="db9f6bb2588d4907569a0ca305fd7920" ns1:_="" ns2:_="">
    <xsd:import namespace="http://schemas.microsoft.com/sharepoint/v3"/>
    <xsd:import namespace="75d07029-3421-4da1-89ff-46a34df24cf7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  <xsd:element ref="ns2:SharedWithUsers" minOccurs="0"/>
                <xsd:element ref="ns2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Agendamento de Data de Início" ma:description="Data de Início de Agendamento é uma coluna de site criada pelo recurso de Publicação. Ela é usada para especificar a data e hora em que essa página aparecerá pela primeira vez aos visitantes do site." ma:hidden="true" ma:internalName="PublishingStartDate">
      <xsd:simpleType>
        <xsd:restriction base="dms:Unknown"/>
      </xsd:simpleType>
    </xsd:element>
    <xsd:element name="PublishingExpirationDate" ma:index="9" nillable="true" ma:displayName="Agendamento de Data de Término" ma:description="Data Final de Agendamento é uma coluna de site criada pelo recurso de Publicação. Ela é usada para especificar a data e a hora em que essa página não será mais exibida aos visitantes do site." ma:hidden="true" ma:internalName="PublishingExpirationDat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5d07029-3421-4da1-89ff-46a34df24cf7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AC0EAF2-9CDE-4821-B1F1-1F60AF6C32C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A730065-4BF9-4147-BD31-42CAEFBDE43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customXml/itemProps3.xml><?xml version="1.0" encoding="utf-8"?>
<ds:datastoreItem xmlns:ds="http://schemas.openxmlformats.org/officeDocument/2006/customXml" ds:itemID="{16C21382-C72A-4730-A7DF-175BA6533E8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5d07029-3421-4da1-89ff-46a34df24cf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2057</TotalTime>
  <Words>5031</Words>
  <Application>Microsoft Office PowerPoint</Application>
  <PresentationFormat>Widescreen</PresentationFormat>
  <Paragraphs>585</Paragraphs>
  <Slides>82</Slides>
  <Notes>2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3</vt:i4>
      </vt:variant>
      <vt:variant>
        <vt:lpstr>Títulos de slides</vt:lpstr>
      </vt:variant>
      <vt:variant>
        <vt:i4>82</vt:i4>
      </vt:variant>
    </vt:vector>
  </HeadingPairs>
  <TitlesOfParts>
    <vt:vector size="90" baseType="lpstr">
      <vt:lpstr>Arial</vt:lpstr>
      <vt:lpstr>Calibri</vt:lpstr>
      <vt:lpstr>Consolas</vt:lpstr>
      <vt:lpstr>Verdana</vt:lpstr>
      <vt:lpstr>YAFdJjvw9Ps 0</vt:lpstr>
      <vt:lpstr>Capa confidencial</vt:lpstr>
      <vt:lpstr>Slide confidencial</vt:lpstr>
      <vt:lpstr>Contracapa</vt:lpstr>
      <vt:lpstr>Apresentação do PowerPoint</vt:lpstr>
      <vt:lpstr>Apresentação do PowerPoint</vt:lpstr>
      <vt:lpstr>Apresentação do PowerPoint</vt:lpstr>
      <vt:lpstr>Memória do PC</vt:lpstr>
      <vt:lpstr>Diferenças de let e const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Código mal indentado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Tipos de dados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Linha do tempo</vt:lpstr>
      <vt:lpstr>Linha do tempo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Microsoft Office User</dc:creator>
  <cp:lastModifiedBy>DIEGO ARAUJO SIMOES DE MELO</cp:lastModifiedBy>
  <cp:revision>54</cp:revision>
  <dcterms:created xsi:type="dcterms:W3CDTF">2023-06-14T19:22:19Z</dcterms:created>
  <dcterms:modified xsi:type="dcterms:W3CDTF">2025-04-25T14:23:22Z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0x010100F62885C4ED01E54487EE2E37A2A519FA</vt:lpwstr>
  </property>
</Properties>
</file>